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9"/>
  </p:notesMasterIdLst>
  <p:sldIdLst>
    <p:sldId id="256" r:id="rId5"/>
    <p:sldId id="382" r:id="rId6"/>
    <p:sldId id="383" r:id="rId7"/>
    <p:sldId id="391" r:id="rId8"/>
    <p:sldId id="384" r:id="rId9"/>
    <p:sldId id="385" r:id="rId10"/>
    <p:sldId id="386" r:id="rId11"/>
    <p:sldId id="387" r:id="rId12"/>
    <p:sldId id="388" r:id="rId13"/>
    <p:sldId id="389" r:id="rId14"/>
    <p:sldId id="390" r:id="rId15"/>
    <p:sldId id="392" r:id="rId16"/>
    <p:sldId id="393" r:id="rId17"/>
    <p:sldId id="394" r:id="rId18"/>
    <p:sldId id="395" r:id="rId19"/>
    <p:sldId id="413" r:id="rId20"/>
    <p:sldId id="396" r:id="rId21"/>
    <p:sldId id="397" r:id="rId22"/>
    <p:sldId id="398" r:id="rId23"/>
    <p:sldId id="399" r:id="rId24"/>
    <p:sldId id="400" r:id="rId25"/>
    <p:sldId id="401" r:id="rId26"/>
    <p:sldId id="402" r:id="rId27"/>
    <p:sldId id="404" r:id="rId28"/>
    <p:sldId id="405" r:id="rId29"/>
    <p:sldId id="406" r:id="rId30"/>
    <p:sldId id="408" r:id="rId31"/>
    <p:sldId id="409" r:id="rId32"/>
    <p:sldId id="410" r:id="rId33"/>
    <p:sldId id="411" r:id="rId34"/>
    <p:sldId id="412" r:id="rId35"/>
    <p:sldId id="414" r:id="rId36"/>
    <p:sldId id="415" r:id="rId37"/>
    <p:sldId id="416" r:id="rId38"/>
  </p:sldIdLst>
  <p:sldSz cx="12192000" cy="6858000"/>
  <p:notesSz cx="6858000" cy="9144000"/>
  <p:embeddedFontLst>
    <p:embeddedFont>
      <p:font typeface="Barlow" panose="00000500000000000000" pitchFamily="2" charset="0"/>
      <p:regular r:id="rId40"/>
      <p:bold r:id="rId41"/>
      <p:italic r:id="rId42"/>
      <p:boldItalic r:id="rId43"/>
    </p:embeddedFont>
    <p:embeddedFont>
      <p:font typeface="Barlow Medium" panose="00000600000000000000" pitchFamily="2" charset="0"/>
      <p:regular r:id="rId44"/>
      <p:italic r:id="rId45"/>
    </p:embeddedFont>
    <p:embeddedFont>
      <p:font typeface="Barlow SemiBold" panose="00000700000000000000" pitchFamily="2" charset="0"/>
      <p:bold r:id="rId46"/>
      <p:boldItalic r:id="rId47"/>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Tumma tyyli 2 - Korostus 5/Korostu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F1916-CAF5-4159-9E99-5C2C1CBE42A6}" type="datetimeFigureOut">
              <a:rPr lang="fi-FI" smtClean="0"/>
              <a:t>10.12.2024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713D8-0C2F-43BA-85C1-1FD896214C4F}" type="slidenum">
              <a:rPr lang="fi-FI" smtClean="0"/>
              <a:t>‹#›</a:t>
            </a:fld>
            <a:endParaRPr lang="fi-FI"/>
          </a:p>
        </p:txBody>
      </p:sp>
    </p:spTree>
    <p:extLst>
      <p:ext uri="{BB962C8B-B14F-4D97-AF65-F5344CB8AC3E}">
        <p14:creationId xmlns:p14="http://schemas.microsoft.com/office/powerpoint/2010/main" val="81813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32713D8-0C2F-43BA-85C1-1FD896214C4F}" type="slidenum">
              <a:rPr lang="fi-FI" smtClean="0"/>
              <a:t>32</a:t>
            </a:fld>
            <a:endParaRPr lang="fi-FI"/>
          </a:p>
        </p:txBody>
      </p:sp>
    </p:spTree>
    <p:extLst>
      <p:ext uri="{BB962C8B-B14F-4D97-AF65-F5344CB8AC3E}">
        <p14:creationId xmlns:p14="http://schemas.microsoft.com/office/powerpoint/2010/main" val="1267851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7" name="Kuva 6" descr="Kuva, joka sisältää kohteen teksti, clipart-kuva, merkki, vektorigrafiikka&#10;&#10;Kuvaus luotu automaattisesti">
            <a:extLst>
              <a:ext uri="{FF2B5EF4-FFF2-40B4-BE49-F238E27FC236}">
                <a16:creationId xmlns:a16="http://schemas.microsoft.com/office/drawing/2014/main" id="{F011CEA8-D559-7366-49E1-89013D55584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Kuva 7" descr="Kuva, joka sisältää kohteen teksti&#10;&#10;Kuvaus luotu automaattisesti">
            <a:extLst>
              <a:ext uri="{FF2B5EF4-FFF2-40B4-BE49-F238E27FC236}">
                <a16:creationId xmlns:a16="http://schemas.microsoft.com/office/drawing/2014/main" id="{AE15D607-D129-43C9-2671-351BECBA0AC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370920" y="5521845"/>
            <a:ext cx="3450159" cy="1336155"/>
          </a:xfrm>
          <a:prstGeom prst="rect">
            <a:avLst/>
          </a:prstGeom>
        </p:spPr>
      </p:pic>
      <p:sp>
        <p:nvSpPr>
          <p:cNvPr id="2" name="Otsikko 1">
            <a:extLst>
              <a:ext uri="{FF2B5EF4-FFF2-40B4-BE49-F238E27FC236}">
                <a16:creationId xmlns:a16="http://schemas.microsoft.com/office/drawing/2014/main" id="{91A901F0-4828-64EF-F7B2-ECA15A89FFE3}"/>
              </a:ext>
            </a:extLst>
          </p:cNvPr>
          <p:cNvSpPr>
            <a:spLocks noGrp="1"/>
          </p:cNvSpPr>
          <p:nvPr>
            <p:ph type="ctrTitle" hasCustomPrompt="1"/>
          </p:nvPr>
        </p:nvSpPr>
        <p:spPr>
          <a:xfrm>
            <a:off x="839788" y="2284436"/>
            <a:ext cx="10514012" cy="1336156"/>
          </a:xfrm>
        </p:spPr>
        <p:txBody>
          <a:bodyPr anchor="b"/>
          <a:lstStyle>
            <a:lvl1pPr algn="ctr">
              <a:defRPr sz="6000">
                <a:solidFill>
                  <a:schemeClr val="bg1"/>
                </a:solidFill>
                <a:latin typeface="Barlow SemiBold" panose="00000700000000000000" pitchFamily="2" charset="0"/>
              </a:defRPr>
            </a:lvl1pPr>
          </a:lstStyle>
          <a:p>
            <a:r>
              <a:rPr lang="fi-FI"/>
              <a:t>Arkesi turvaajana.</a:t>
            </a:r>
          </a:p>
        </p:txBody>
      </p:sp>
      <p:sp>
        <p:nvSpPr>
          <p:cNvPr id="4" name="Päivämäärän paikkamerkki 3">
            <a:extLst>
              <a:ext uri="{FF2B5EF4-FFF2-40B4-BE49-F238E27FC236}">
                <a16:creationId xmlns:a16="http://schemas.microsoft.com/office/drawing/2014/main" id="{0562A69B-1812-5F69-C9D8-F361E65DF65F}"/>
              </a:ext>
            </a:extLst>
          </p:cNvPr>
          <p:cNvSpPr>
            <a:spLocks noGrp="1"/>
          </p:cNvSpPr>
          <p:nvPr>
            <p:ph type="dt" sz="half" idx="10"/>
          </p:nvPr>
        </p:nvSpPr>
        <p:spPr>
          <a:xfrm>
            <a:off x="848580" y="5962040"/>
            <a:ext cx="2743200" cy="383198"/>
          </a:xfrm>
        </p:spPr>
        <p:txBody>
          <a:bodyPr/>
          <a:lstStyle>
            <a:lvl1pPr>
              <a:defRPr>
                <a:solidFill>
                  <a:schemeClr val="tx1"/>
                </a:solidFill>
                <a:latin typeface="Barlow Medium" panose="00000600000000000000" pitchFamily="2" charset="0"/>
              </a:defRPr>
            </a:lvl1pPr>
          </a:lstStyle>
          <a:p>
            <a:fld id="{ED0BFFEB-2E08-4049-A0DB-DE3F612233CA}" type="datetime1">
              <a:rPr lang="fi-FI" smtClean="0"/>
              <a:t>10.12.2024</a:t>
            </a:fld>
            <a:endParaRPr lang="fi-FI"/>
          </a:p>
        </p:txBody>
      </p:sp>
    </p:spTree>
    <p:extLst>
      <p:ext uri="{BB962C8B-B14F-4D97-AF65-F5344CB8AC3E}">
        <p14:creationId xmlns:p14="http://schemas.microsoft.com/office/powerpoint/2010/main" val="189366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lmis-kuva-4-sisältö-dia">
    <p:spTree>
      <p:nvGrpSpPr>
        <p:cNvPr id="1" name=""/>
        <p:cNvGrpSpPr/>
        <p:nvPr/>
      </p:nvGrpSpPr>
      <p:grpSpPr>
        <a:xfrm>
          <a:off x="0" y="0"/>
          <a:ext cx="0" cy="0"/>
          <a:chOff x="0" y="0"/>
          <a:chExt cx="0" cy="0"/>
        </a:xfrm>
      </p:grpSpPr>
      <p:pic>
        <p:nvPicPr>
          <p:cNvPr id="7" name="Kuva 6" descr="Kuva, joka sisältää kohteen side&#10;&#10;Kuvaus luotu automaattisesti">
            <a:extLst>
              <a:ext uri="{FF2B5EF4-FFF2-40B4-BE49-F238E27FC236}">
                <a16:creationId xmlns:a16="http://schemas.microsoft.com/office/drawing/2014/main" id="{AC34D17B-E5BF-4E2B-5265-62713F30C25B}"/>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Kuva 11" descr="Kuva, joka sisältää kohteen teksti&#10;&#10;Kuvaus luotu automaattisesti">
            <a:extLst>
              <a:ext uri="{FF2B5EF4-FFF2-40B4-BE49-F238E27FC236}">
                <a16:creationId xmlns:a16="http://schemas.microsoft.com/office/drawing/2014/main" id="{6EEB7477-D65B-3858-E900-78DDF44673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9822" y="5947866"/>
            <a:ext cx="2356505" cy="912612"/>
          </a:xfrm>
          <a:prstGeom prst="rect">
            <a:avLst/>
          </a:prstGeom>
        </p:spPr>
      </p:pic>
      <p:sp>
        <p:nvSpPr>
          <p:cNvPr id="2" name="Tekstin paikkamerkki 33">
            <a:extLst>
              <a:ext uri="{FF2B5EF4-FFF2-40B4-BE49-F238E27FC236}">
                <a16:creationId xmlns:a16="http://schemas.microsoft.com/office/drawing/2014/main" id="{B9D73591-E9FC-2BA0-FDB4-B652A4B85510}"/>
              </a:ext>
            </a:extLst>
          </p:cNvPr>
          <p:cNvSpPr>
            <a:spLocks noGrp="1"/>
          </p:cNvSpPr>
          <p:nvPr>
            <p:ph type="body" sz="quarter" idx="13" hasCustomPrompt="1"/>
          </p:nvPr>
        </p:nvSpPr>
        <p:spPr>
          <a:xfrm>
            <a:off x="1127124" y="2101633"/>
            <a:ext cx="4716464" cy="983083"/>
          </a:xfrm>
        </p:spPr>
        <p:txBody>
          <a:bodyPr/>
          <a:lstStyle>
            <a:lvl1pPr marL="0" indent="0">
              <a:lnSpc>
                <a:spcPts val="3000"/>
              </a:lnSpc>
              <a:spcBef>
                <a:spcPts val="0"/>
              </a:spcBef>
              <a:buNone/>
              <a:defRPr>
                <a:solidFill>
                  <a:schemeClr val="bg1"/>
                </a:solidFill>
                <a:latin typeface="+mn-lt"/>
              </a:defRPr>
            </a:lvl1pPr>
          </a:lstStyle>
          <a:p>
            <a:r>
              <a:rPr lang="fi-FI" sz="2800"/>
              <a:t>Väliotsikko 28 pt ja</a:t>
            </a:r>
          </a:p>
          <a:p>
            <a:r>
              <a:rPr lang="fi-FI" sz="2800"/>
              <a:t>enintään kahdella rivillä</a:t>
            </a:r>
          </a:p>
        </p:txBody>
      </p:sp>
      <p:sp>
        <p:nvSpPr>
          <p:cNvPr id="5" name="Sisällön paikkamerkki 2">
            <a:extLst>
              <a:ext uri="{FF2B5EF4-FFF2-40B4-BE49-F238E27FC236}">
                <a16:creationId xmlns:a16="http://schemas.microsoft.com/office/drawing/2014/main" id="{2E194F0D-00F7-3132-7500-AD49EBE7EF4E}"/>
              </a:ext>
            </a:extLst>
          </p:cNvPr>
          <p:cNvSpPr>
            <a:spLocks noGrp="1"/>
          </p:cNvSpPr>
          <p:nvPr>
            <p:ph idx="1"/>
          </p:nvPr>
        </p:nvSpPr>
        <p:spPr>
          <a:xfrm>
            <a:off x="1127123" y="3429000"/>
            <a:ext cx="4716465" cy="2916238"/>
          </a:xfrm>
        </p:spPr>
        <p:txBody>
          <a:bodyPr/>
          <a:lstStyle>
            <a:lvl1pPr>
              <a:defRPr sz="2000">
                <a:solidFill>
                  <a:schemeClr val="bg1"/>
                </a:solidFill>
                <a:latin typeface="Barlow" panose="00000500000000000000" pitchFamily="2" charset="0"/>
              </a:defRPr>
            </a:lvl1pPr>
            <a:lvl2pPr>
              <a:defRPr sz="1800">
                <a:solidFill>
                  <a:schemeClr val="bg1"/>
                </a:solidFill>
                <a:latin typeface="Barlow" panose="00000500000000000000" pitchFamily="2" charset="0"/>
              </a:defRPr>
            </a:lvl2pPr>
            <a:lvl3pPr>
              <a:defRPr sz="1600">
                <a:solidFill>
                  <a:schemeClr val="bg1"/>
                </a:solidFill>
                <a:latin typeface="Barlow" panose="00000500000000000000" pitchFamily="2" charset="0"/>
              </a:defRPr>
            </a:lvl3pPr>
            <a:lvl4pPr>
              <a:defRPr sz="1400">
                <a:solidFill>
                  <a:schemeClr val="bg1"/>
                </a:solidFill>
                <a:latin typeface="Barlow" panose="00000500000000000000" pitchFamily="2" charset="0"/>
              </a:defRPr>
            </a:lvl4pPr>
            <a:lvl5pPr>
              <a:defRPr sz="1200">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ko 1">
            <a:extLst>
              <a:ext uri="{FF2B5EF4-FFF2-40B4-BE49-F238E27FC236}">
                <a16:creationId xmlns:a16="http://schemas.microsoft.com/office/drawing/2014/main" id="{5A0AB8B8-E8B2-D865-4F8E-661869E0088D}"/>
              </a:ext>
            </a:extLst>
          </p:cNvPr>
          <p:cNvSpPr>
            <a:spLocks noGrp="1"/>
          </p:cNvSpPr>
          <p:nvPr>
            <p:ph type="title" hasCustomPrompt="1"/>
          </p:nvPr>
        </p:nvSpPr>
        <p:spPr>
          <a:xfrm>
            <a:off x="1127124" y="476457"/>
            <a:ext cx="7157699" cy="1215335"/>
          </a:xfrm>
        </p:spPr>
        <p:txBody>
          <a:bodyPr>
            <a:normAutofit/>
          </a:bodyPr>
          <a:lstStyle>
            <a:lvl1pPr>
              <a:defRPr sz="4000">
                <a:solidFill>
                  <a:schemeClr val="bg1"/>
                </a:solidFill>
                <a:latin typeface="+mj-lt"/>
              </a:defRPr>
            </a:lvl1pPr>
          </a:lstStyle>
          <a:p>
            <a:r>
              <a:rPr lang="fi-FI"/>
              <a:t>Otsikko 40 pt ja </a:t>
            </a:r>
            <a:br>
              <a:rPr lang="fi-FI"/>
            </a:br>
            <a:r>
              <a:rPr lang="fi-FI"/>
              <a:t>enintään kahdella rivillä</a:t>
            </a:r>
          </a:p>
        </p:txBody>
      </p:sp>
    </p:spTree>
    <p:extLst>
      <p:ext uri="{BB962C8B-B14F-4D97-AF65-F5344CB8AC3E}">
        <p14:creationId xmlns:p14="http://schemas.microsoft.com/office/powerpoint/2010/main" val="388832569"/>
      </p:ext>
    </p:extLst>
  </p:cSld>
  <p:clrMapOvr>
    <a:masterClrMapping/>
  </p:clrMapOvr>
  <p:extLst>
    <p:ext uri="{DCECCB84-F9BA-43D5-87BE-67443E8EF086}">
      <p15:sldGuideLst xmlns:p15="http://schemas.microsoft.com/office/powerpoint/2012/main">
        <p15:guide id="1" orient="horz" pos="1321">
          <p15:clr>
            <a:srgbClr val="FBAE40"/>
          </p15:clr>
        </p15:guide>
        <p15:guide id="2" pos="710">
          <p15:clr>
            <a:srgbClr val="FBAE40"/>
          </p15:clr>
        </p15:guide>
        <p15:guide id="3" pos="36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mis-kuva-5-sisältö-di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D76C665-14CA-E416-DD5A-9F58FB52DBB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Kuva 11" descr="Kuva, joka sisältää kohteen teksti&#10;&#10;Kuvaus luotu automaattisesti">
            <a:extLst>
              <a:ext uri="{FF2B5EF4-FFF2-40B4-BE49-F238E27FC236}">
                <a16:creationId xmlns:a16="http://schemas.microsoft.com/office/drawing/2014/main" id="{6EEB7477-D65B-3858-E900-78DDF44673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9822" y="5947866"/>
            <a:ext cx="2356505" cy="912612"/>
          </a:xfrm>
          <a:prstGeom prst="rect">
            <a:avLst/>
          </a:prstGeom>
        </p:spPr>
      </p:pic>
      <p:sp>
        <p:nvSpPr>
          <p:cNvPr id="2" name="Tekstin paikkamerkki 33">
            <a:extLst>
              <a:ext uri="{FF2B5EF4-FFF2-40B4-BE49-F238E27FC236}">
                <a16:creationId xmlns:a16="http://schemas.microsoft.com/office/drawing/2014/main" id="{A5AD128F-FCCD-6494-AD4F-BDE36DE0DA3A}"/>
              </a:ext>
            </a:extLst>
          </p:cNvPr>
          <p:cNvSpPr>
            <a:spLocks noGrp="1"/>
          </p:cNvSpPr>
          <p:nvPr>
            <p:ph type="body" sz="quarter" idx="13" hasCustomPrompt="1"/>
          </p:nvPr>
        </p:nvSpPr>
        <p:spPr>
          <a:xfrm>
            <a:off x="1127124" y="2101633"/>
            <a:ext cx="4716464" cy="983083"/>
          </a:xfrm>
        </p:spPr>
        <p:txBody>
          <a:bodyPr/>
          <a:lstStyle>
            <a:lvl1pPr marL="0" indent="0">
              <a:lnSpc>
                <a:spcPts val="3000"/>
              </a:lnSpc>
              <a:spcBef>
                <a:spcPts val="0"/>
              </a:spcBef>
              <a:buNone/>
              <a:defRPr>
                <a:solidFill>
                  <a:schemeClr val="bg1"/>
                </a:solidFill>
                <a:latin typeface="+mn-lt"/>
              </a:defRPr>
            </a:lvl1pPr>
          </a:lstStyle>
          <a:p>
            <a:r>
              <a:rPr lang="fi-FI" sz="2800"/>
              <a:t>Väliotsikko 28 pt ja</a:t>
            </a:r>
          </a:p>
          <a:p>
            <a:r>
              <a:rPr lang="fi-FI" sz="2800"/>
              <a:t>enintään kahdella rivillä</a:t>
            </a:r>
          </a:p>
        </p:txBody>
      </p:sp>
      <p:sp>
        <p:nvSpPr>
          <p:cNvPr id="5" name="Sisällön paikkamerkki 2">
            <a:extLst>
              <a:ext uri="{FF2B5EF4-FFF2-40B4-BE49-F238E27FC236}">
                <a16:creationId xmlns:a16="http://schemas.microsoft.com/office/drawing/2014/main" id="{FE6EC062-2ECA-8225-035E-C33D4677C4E1}"/>
              </a:ext>
            </a:extLst>
          </p:cNvPr>
          <p:cNvSpPr>
            <a:spLocks noGrp="1"/>
          </p:cNvSpPr>
          <p:nvPr>
            <p:ph idx="1"/>
          </p:nvPr>
        </p:nvSpPr>
        <p:spPr>
          <a:xfrm>
            <a:off x="1127123" y="3429000"/>
            <a:ext cx="4716465" cy="2916238"/>
          </a:xfrm>
        </p:spPr>
        <p:txBody>
          <a:bodyPr/>
          <a:lstStyle>
            <a:lvl1pPr>
              <a:defRPr sz="2000">
                <a:solidFill>
                  <a:schemeClr val="bg1"/>
                </a:solidFill>
                <a:latin typeface="Barlow" panose="00000500000000000000" pitchFamily="2" charset="0"/>
              </a:defRPr>
            </a:lvl1pPr>
            <a:lvl2pPr>
              <a:defRPr sz="1800">
                <a:solidFill>
                  <a:schemeClr val="bg1"/>
                </a:solidFill>
                <a:latin typeface="Barlow" panose="00000500000000000000" pitchFamily="2" charset="0"/>
              </a:defRPr>
            </a:lvl2pPr>
            <a:lvl3pPr>
              <a:defRPr sz="1600">
                <a:solidFill>
                  <a:schemeClr val="bg1"/>
                </a:solidFill>
                <a:latin typeface="Barlow" panose="00000500000000000000" pitchFamily="2" charset="0"/>
              </a:defRPr>
            </a:lvl3pPr>
            <a:lvl4pPr>
              <a:defRPr sz="1400">
                <a:solidFill>
                  <a:schemeClr val="bg1"/>
                </a:solidFill>
                <a:latin typeface="Barlow" panose="00000500000000000000" pitchFamily="2" charset="0"/>
              </a:defRPr>
            </a:lvl4pPr>
            <a:lvl5pPr>
              <a:defRPr sz="1200">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ko 1">
            <a:extLst>
              <a:ext uri="{FF2B5EF4-FFF2-40B4-BE49-F238E27FC236}">
                <a16:creationId xmlns:a16="http://schemas.microsoft.com/office/drawing/2014/main" id="{CA9F1158-7236-9EBE-E336-EA9AE0876BF3}"/>
              </a:ext>
            </a:extLst>
          </p:cNvPr>
          <p:cNvSpPr>
            <a:spLocks noGrp="1"/>
          </p:cNvSpPr>
          <p:nvPr>
            <p:ph type="title" hasCustomPrompt="1"/>
          </p:nvPr>
        </p:nvSpPr>
        <p:spPr>
          <a:xfrm>
            <a:off x="1127124" y="476457"/>
            <a:ext cx="7157699" cy="1215335"/>
          </a:xfrm>
        </p:spPr>
        <p:txBody>
          <a:bodyPr>
            <a:normAutofit/>
          </a:bodyPr>
          <a:lstStyle>
            <a:lvl1pPr>
              <a:defRPr sz="4000">
                <a:solidFill>
                  <a:schemeClr val="bg1"/>
                </a:solidFill>
                <a:latin typeface="+mj-lt"/>
              </a:defRPr>
            </a:lvl1pPr>
          </a:lstStyle>
          <a:p>
            <a:r>
              <a:rPr lang="fi-FI"/>
              <a:t>Otsikko 40 pt ja </a:t>
            </a:r>
            <a:br>
              <a:rPr lang="fi-FI"/>
            </a:br>
            <a:r>
              <a:rPr lang="fi-FI"/>
              <a:t>enintään kahdella rivillä</a:t>
            </a:r>
          </a:p>
        </p:txBody>
      </p:sp>
    </p:spTree>
    <p:extLst>
      <p:ext uri="{BB962C8B-B14F-4D97-AF65-F5344CB8AC3E}">
        <p14:creationId xmlns:p14="http://schemas.microsoft.com/office/powerpoint/2010/main" val="70683081"/>
      </p:ext>
    </p:extLst>
  </p:cSld>
  <p:clrMapOvr>
    <a:masterClrMapping/>
  </p:clrMapOvr>
  <p:extLst>
    <p:ext uri="{DCECCB84-F9BA-43D5-87BE-67443E8EF086}">
      <p15:sldGuideLst xmlns:p15="http://schemas.microsoft.com/office/powerpoint/2012/main">
        <p15:guide id="1" orient="horz" pos="1321">
          <p15:clr>
            <a:srgbClr val="FBAE40"/>
          </p15:clr>
        </p15:guide>
        <p15:guide id="2" pos="710">
          <p15:clr>
            <a:srgbClr val="FBAE40"/>
          </p15:clr>
        </p15:guide>
        <p15:guide id="3" pos="36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dia-tumma-1">
    <p:spTree>
      <p:nvGrpSpPr>
        <p:cNvPr id="1" name=""/>
        <p:cNvGrpSpPr/>
        <p:nvPr/>
      </p:nvGrpSpPr>
      <p:grpSpPr>
        <a:xfrm>
          <a:off x="0" y="0"/>
          <a:ext cx="0" cy="0"/>
          <a:chOff x="0" y="0"/>
          <a:chExt cx="0" cy="0"/>
        </a:xfrm>
      </p:grpSpPr>
      <p:pic>
        <p:nvPicPr>
          <p:cNvPr id="8" name="Kuva 7" descr="Kuva, joka sisältää kohteen teksti, clipart-kuva, merkki&#10;&#10;Kuvaus luotu automaattisesti">
            <a:extLst>
              <a:ext uri="{FF2B5EF4-FFF2-40B4-BE49-F238E27FC236}">
                <a16:creationId xmlns:a16="http://schemas.microsoft.com/office/drawing/2014/main" id="{52121992-5905-34A8-E20F-7C2CA5452E40}"/>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32A1A1DD-E59B-95E9-3F9B-302D5C25D0BE}"/>
              </a:ext>
            </a:extLst>
          </p:cNvPr>
          <p:cNvSpPr>
            <a:spLocks noGrp="1"/>
          </p:cNvSpPr>
          <p:nvPr>
            <p:ph type="title"/>
          </p:nvPr>
        </p:nvSpPr>
        <p:spPr>
          <a:xfrm>
            <a:off x="838199" y="1449388"/>
            <a:ext cx="8929685" cy="1321500"/>
          </a:xfrm>
        </p:spPr>
        <p:txBody>
          <a:bodyPr>
            <a:noAutofit/>
          </a:bodyPr>
          <a:lstStyle>
            <a:lvl1pPr algn="ctr">
              <a:defRPr sz="4500">
                <a:solidFill>
                  <a:schemeClr val="bg1"/>
                </a:solidFill>
                <a:latin typeface="+mj-lt"/>
              </a:defRPr>
            </a:lvl1pPr>
          </a:lstStyle>
          <a:p>
            <a:r>
              <a:rPr lang="fi-FI"/>
              <a:t>Muokkaa ots. perustyyl. napsautt.</a:t>
            </a:r>
          </a:p>
        </p:txBody>
      </p:sp>
      <p:pic>
        <p:nvPicPr>
          <p:cNvPr id="13" name="Kuva 12" descr="Kuva, joka sisältää kohteen teksti&#10;&#10;Kuvaus luotu automaattisesti">
            <a:extLst>
              <a:ext uri="{FF2B5EF4-FFF2-40B4-BE49-F238E27FC236}">
                <a16:creationId xmlns:a16="http://schemas.microsoft.com/office/drawing/2014/main" id="{1C2770CF-4388-A714-C48F-1237983FCB5E}"/>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
        <p:nvSpPr>
          <p:cNvPr id="3" name="Sisällön paikkamerkki 2">
            <a:extLst>
              <a:ext uri="{FF2B5EF4-FFF2-40B4-BE49-F238E27FC236}">
                <a16:creationId xmlns:a16="http://schemas.microsoft.com/office/drawing/2014/main" id="{05CF7744-A9E1-92F6-8045-1CC923340A2C}"/>
              </a:ext>
            </a:extLst>
          </p:cNvPr>
          <p:cNvSpPr>
            <a:spLocks noGrp="1"/>
          </p:cNvSpPr>
          <p:nvPr>
            <p:ph idx="1"/>
          </p:nvPr>
        </p:nvSpPr>
        <p:spPr>
          <a:xfrm>
            <a:off x="839788" y="2974553"/>
            <a:ext cx="8928100" cy="2962043"/>
          </a:xfrm>
        </p:spPr>
        <p:txBody>
          <a:bodyPr/>
          <a:lstStyle>
            <a:lvl1pPr>
              <a:defRPr sz="2000">
                <a:solidFill>
                  <a:schemeClr val="bg1"/>
                </a:solidFill>
                <a:latin typeface="Barlow" panose="00000500000000000000" pitchFamily="2" charset="0"/>
              </a:defRPr>
            </a:lvl1pPr>
            <a:lvl2pPr>
              <a:defRPr sz="2000">
                <a:solidFill>
                  <a:schemeClr val="bg1"/>
                </a:solidFill>
                <a:latin typeface="Barlow" panose="00000500000000000000" pitchFamily="2" charset="0"/>
              </a:defRPr>
            </a:lvl2pPr>
            <a:lvl3pPr>
              <a:defRPr sz="1800">
                <a:solidFill>
                  <a:schemeClr val="bg1"/>
                </a:solidFill>
                <a:latin typeface="Barlow" panose="00000500000000000000" pitchFamily="2" charset="0"/>
              </a:defRPr>
            </a:lvl3pPr>
            <a:lvl4pPr>
              <a:defRPr>
                <a:solidFill>
                  <a:schemeClr val="bg1"/>
                </a:solidFill>
                <a:latin typeface="Barlow" panose="00000500000000000000" pitchFamily="2" charset="0"/>
              </a:defRPr>
            </a:lvl4pPr>
            <a:lvl5pPr>
              <a:defRPr>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9016416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15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dia-tumma-2">
    <p:spTree>
      <p:nvGrpSpPr>
        <p:cNvPr id="1" name=""/>
        <p:cNvGrpSpPr/>
        <p:nvPr/>
      </p:nvGrpSpPr>
      <p:grpSpPr>
        <a:xfrm>
          <a:off x="0" y="0"/>
          <a:ext cx="0" cy="0"/>
          <a:chOff x="0" y="0"/>
          <a:chExt cx="0" cy="0"/>
        </a:xfrm>
      </p:grpSpPr>
      <p:pic>
        <p:nvPicPr>
          <p:cNvPr id="3" name="Kuva 2" descr="Kuva, joka sisältää kohteen teksti, clipart-kuva, merkki&#10;&#10;Kuvaus luotu automaattisesti">
            <a:extLst>
              <a:ext uri="{FF2B5EF4-FFF2-40B4-BE49-F238E27FC236}">
                <a16:creationId xmlns:a16="http://schemas.microsoft.com/office/drawing/2014/main" id="{82542A67-DD3A-DE3E-5624-1B86106F2CE7}"/>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6" name="Kuva 15" descr="Kuva, joka sisältää kohteen teksti&#10;&#10;Kuvaus luotu automaattisesti">
            <a:extLst>
              <a:ext uri="{FF2B5EF4-FFF2-40B4-BE49-F238E27FC236}">
                <a16:creationId xmlns:a16="http://schemas.microsoft.com/office/drawing/2014/main" id="{3416C2EC-A94F-1054-F8B9-5529B0986B4D}"/>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
        <p:nvSpPr>
          <p:cNvPr id="17" name="Otsikko 1">
            <a:extLst>
              <a:ext uri="{FF2B5EF4-FFF2-40B4-BE49-F238E27FC236}">
                <a16:creationId xmlns:a16="http://schemas.microsoft.com/office/drawing/2014/main" id="{4F5A3F88-EC70-69E2-2E27-CFC3F37156B5}"/>
              </a:ext>
            </a:extLst>
          </p:cNvPr>
          <p:cNvSpPr>
            <a:spLocks noGrp="1"/>
          </p:cNvSpPr>
          <p:nvPr>
            <p:ph type="title"/>
          </p:nvPr>
        </p:nvSpPr>
        <p:spPr>
          <a:xfrm>
            <a:off x="838199" y="1453140"/>
            <a:ext cx="8929685" cy="1325563"/>
          </a:xfrm>
        </p:spPr>
        <p:txBody>
          <a:bodyPr>
            <a:noAutofit/>
          </a:bodyPr>
          <a:lstStyle>
            <a:lvl1pPr algn="ctr">
              <a:defRPr sz="4500">
                <a:solidFill>
                  <a:schemeClr val="bg1"/>
                </a:solidFill>
                <a:latin typeface="+mj-lt"/>
              </a:defRPr>
            </a:lvl1pPr>
          </a:lstStyle>
          <a:p>
            <a:r>
              <a:rPr lang="fi-FI"/>
              <a:t>Muokkaa ots. perustyyl. napsautt.</a:t>
            </a:r>
          </a:p>
        </p:txBody>
      </p:sp>
      <p:sp>
        <p:nvSpPr>
          <p:cNvPr id="4" name="Sisällön paikkamerkki 2">
            <a:extLst>
              <a:ext uri="{FF2B5EF4-FFF2-40B4-BE49-F238E27FC236}">
                <a16:creationId xmlns:a16="http://schemas.microsoft.com/office/drawing/2014/main" id="{5295A221-9FB1-A564-0663-23B5B9540864}"/>
              </a:ext>
            </a:extLst>
          </p:cNvPr>
          <p:cNvSpPr>
            <a:spLocks noGrp="1"/>
          </p:cNvSpPr>
          <p:nvPr>
            <p:ph idx="1"/>
          </p:nvPr>
        </p:nvSpPr>
        <p:spPr>
          <a:xfrm>
            <a:off x="839788" y="2974553"/>
            <a:ext cx="8928100" cy="2962043"/>
          </a:xfrm>
        </p:spPr>
        <p:txBody>
          <a:bodyPr/>
          <a:lstStyle>
            <a:lvl1pPr>
              <a:defRPr sz="2000">
                <a:solidFill>
                  <a:schemeClr val="bg1"/>
                </a:solidFill>
                <a:latin typeface="Barlow" panose="00000500000000000000" pitchFamily="2" charset="0"/>
              </a:defRPr>
            </a:lvl1pPr>
            <a:lvl2pPr>
              <a:defRPr sz="2000">
                <a:solidFill>
                  <a:schemeClr val="bg1"/>
                </a:solidFill>
                <a:latin typeface="Barlow" panose="00000500000000000000" pitchFamily="2" charset="0"/>
              </a:defRPr>
            </a:lvl2pPr>
            <a:lvl3pPr>
              <a:defRPr sz="1800">
                <a:solidFill>
                  <a:schemeClr val="bg1"/>
                </a:solidFill>
                <a:latin typeface="Barlow" panose="00000500000000000000" pitchFamily="2" charset="0"/>
              </a:defRPr>
            </a:lvl3pPr>
            <a:lvl4pPr>
              <a:defRPr>
                <a:solidFill>
                  <a:schemeClr val="bg1"/>
                </a:solidFill>
                <a:latin typeface="Barlow" panose="00000500000000000000" pitchFamily="2" charset="0"/>
              </a:defRPr>
            </a:lvl4pPr>
            <a:lvl5pPr>
              <a:defRPr>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675820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dia-tumma-3">
    <p:spTree>
      <p:nvGrpSpPr>
        <p:cNvPr id="1" name=""/>
        <p:cNvGrpSpPr/>
        <p:nvPr/>
      </p:nvGrpSpPr>
      <p:grpSpPr>
        <a:xfrm>
          <a:off x="0" y="0"/>
          <a:ext cx="0" cy="0"/>
          <a:chOff x="0" y="0"/>
          <a:chExt cx="0" cy="0"/>
        </a:xfrm>
      </p:grpSpPr>
      <p:pic>
        <p:nvPicPr>
          <p:cNvPr id="3" name="Kuva 2" descr="Kuva, joka sisältää kohteen teksti, clipart-kuva, merkki&#10;&#10;Kuvaus luotu automaattisesti">
            <a:extLst>
              <a:ext uri="{FF2B5EF4-FFF2-40B4-BE49-F238E27FC236}">
                <a16:creationId xmlns:a16="http://schemas.microsoft.com/office/drawing/2014/main" id="{56DA5417-D2D8-3AF6-CD8A-24430A117BB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Kuva 13" descr="Kuva, joka sisältää kohteen teksti&#10;&#10;Kuvaus luotu automaattisesti">
            <a:extLst>
              <a:ext uri="{FF2B5EF4-FFF2-40B4-BE49-F238E27FC236}">
                <a16:creationId xmlns:a16="http://schemas.microsoft.com/office/drawing/2014/main" id="{D93EA765-FB6F-B280-CC7A-0A7A55434B6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
        <p:nvSpPr>
          <p:cNvPr id="15" name="Otsikko 1">
            <a:extLst>
              <a:ext uri="{FF2B5EF4-FFF2-40B4-BE49-F238E27FC236}">
                <a16:creationId xmlns:a16="http://schemas.microsoft.com/office/drawing/2014/main" id="{1066DD12-B1E8-234C-85F2-EF2A95056AB9}"/>
              </a:ext>
            </a:extLst>
          </p:cNvPr>
          <p:cNvSpPr>
            <a:spLocks noGrp="1"/>
          </p:cNvSpPr>
          <p:nvPr>
            <p:ph type="title"/>
          </p:nvPr>
        </p:nvSpPr>
        <p:spPr>
          <a:xfrm>
            <a:off x="838199" y="1449388"/>
            <a:ext cx="8929685" cy="1321500"/>
          </a:xfrm>
        </p:spPr>
        <p:txBody>
          <a:bodyPr>
            <a:noAutofit/>
          </a:bodyPr>
          <a:lstStyle>
            <a:lvl1pPr algn="ctr">
              <a:defRPr sz="4500">
                <a:solidFill>
                  <a:schemeClr val="bg1"/>
                </a:solidFill>
                <a:latin typeface="+mj-lt"/>
              </a:defRPr>
            </a:lvl1pPr>
          </a:lstStyle>
          <a:p>
            <a:r>
              <a:rPr lang="fi-FI"/>
              <a:t>Muokkaa ots. perustyyl. napsautt.</a:t>
            </a:r>
          </a:p>
        </p:txBody>
      </p:sp>
      <p:sp>
        <p:nvSpPr>
          <p:cNvPr id="4" name="Sisällön paikkamerkki 2">
            <a:extLst>
              <a:ext uri="{FF2B5EF4-FFF2-40B4-BE49-F238E27FC236}">
                <a16:creationId xmlns:a16="http://schemas.microsoft.com/office/drawing/2014/main" id="{99D08333-78FD-54E2-128C-3BFEC0EDB385}"/>
              </a:ext>
            </a:extLst>
          </p:cNvPr>
          <p:cNvSpPr>
            <a:spLocks noGrp="1"/>
          </p:cNvSpPr>
          <p:nvPr>
            <p:ph idx="1"/>
          </p:nvPr>
        </p:nvSpPr>
        <p:spPr>
          <a:xfrm>
            <a:off x="839788" y="2974553"/>
            <a:ext cx="8928100" cy="2962043"/>
          </a:xfrm>
        </p:spPr>
        <p:txBody>
          <a:bodyPr/>
          <a:lstStyle>
            <a:lvl1pPr>
              <a:defRPr sz="2000">
                <a:solidFill>
                  <a:schemeClr val="bg1"/>
                </a:solidFill>
                <a:latin typeface="Barlow" panose="00000500000000000000" pitchFamily="2" charset="0"/>
              </a:defRPr>
            </a:lvl1pPr>
            <a:lvl2pPr>
              <a:defRPr sz="2000">
                <a:solidFill>
                  <a:schemeClr val="bg1"/>
                </a:solidFill>
                <a:latin typeface="Barlow" panose="00000500000000000000" pitchFamily="2" charset="0"/>
              </a:defRPr>
            </a:lvl2pPr>
            <a:lvl3pPr>
              <a:defRPr sz="1800">
                <a:solidFill>
                  <a:schemeClr val="bg1"/>
                </a:solidFill>
                <a:latin typeface="Barlow" panose="00000500000000000000" pitchFamily="2" charset="0"/>
              </a:defRPr>
            </a:lvl3pPr>
            <a:lvl4pPr>
              <a:defRPr>
                <a:solidFill>
                  <a:schemeClr val="bg1"/>
                </a:solidFill>
                <a:latin typeface="Barlow" panose="00000500000000000000" pitchFamily="2" charset="0"/>
              </a:defRPr>
            </a:lvl4pPr>
            <a:lvl5pPr>
              <a:defRPr>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5713404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86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hjä-otsikko-tumma">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E7B1A72-873A-FB7D-AA60-6FF10C1C474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Otsikko 1">
            <a:extLst>
              <a:ext uri="{FF2B5EF4-FFF2-40B4-BE49-F238E27FC236}">
                <a16:creationId xmlns:a16="http://schemas.microsoft.com/office/drawing/2014/main" id="{84FAFAA1-9B5D-9D06-8601-64C41CADDA88}"/>
              </a:ext>
            </a:extLst>
          </p:cNvPr>
          <p:cNvSpPr>
            <a:spLocks noGrp="1"/>
          </p:cNvSpPr>
          <p:nvPr>
            <p:ph type="title"/>
          </p:nvPr>
        </p:nvSpPr>
        <p:spPr>
          <a:xfrm>
            <a:off x="838200" y="1456964"/>
            <a:ext cx="10515600" cy="1325563"/>
          </a:xfrm>
        </p:spPr>
        <p:txBody>
          <a:bodyPr>
            <a:noAutofit/>
          </a:bodyPr>
          <a:lstStyle>
            <a:lvl1pPr algn="ctr">
              <a:defRPr sz="4500">
                <a:solidFill>
                  <a:schemeClr val="bg1"/>
                </a:solidFill>
                <a:latin typeface="+mj-lt"/>
              </a:defRPr>
            </a:lvl1pPr>
          </a:lstStyle>
          <a:p>
            <a:r>
              <a:rPr lang="fi-FI"/>
              <a:t>Muokkaa ots. perustyyl. napsautt.</a:t>
            </a:r>
          </a:p>
        </p:txBody>
      </p:sp>
      <p:pic>
        <p:nvPicPr>
          <p:cNvPr id="12" name="Kuva 11" descr="Kuva, joka sisältää kohteen teksti&#10;&#10;Kuvaus luotu automaattisesti">
            <a:extLst>
              <a:ext uri="{FF2B5EF4-FFF2-40B4-BE49-F238E27FC236}">
                <a16:creationId xmlns:a16="http://schemas.microsoft.com/office/drawing/2014/main" id="{85DD595F-2B5B-BB7C-5171-C2F33BE69E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Tree>
    <p:extLst>
      <p:ext uri="{BB962C8B-B14F-4D97-AF65-F5344CB8AC3E}">
        <p14:creationId xmlns:p14="http://schemas.microsoft.com/office/powerpoint/2010/main" val="4284330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hjä-tumm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266939A-BF32-8BF4-776C-2C1D7664C86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Kuva 11" descr="Kuva, joka sisältää kohteen teksti&#10;&#10;Kuvaus luotu automaattisesti">
            <a:extLst>
              <a:ext uri="{FF2B5EF4-FFF2-40B4-BE49-F238E27FC236}">
                <a16:creationId xmlns:a16="http://schemas.microsoft.com/office/drawing/2014/main" id="{85DD595F-2B5B-BB7C-5171-C2F33BE69E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Tree>
    <p:extLst>
      <p:ext uri="{BB962C8B-B14F-4D97-AF65-F5344CB8AC3E}">
        <p14:creationId xmlns:p14="http://schemas.microsoft.com/office/powerpoint/2010/main" val="2684716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sisältö-dia-vaalea">
    <p:spTree>
      <p:nvGrpSpPr>
        <p:cNvPr id="1" name=""/>
        <p:cNvGrpSpPr/>
        <p:nvPr/>
      </p:nvGrpSpPr>
      <p:grpSpPr>
        <a:xfrm>
          <a:off x="0" y="0"/>
          <a:ext cx="0" cy="0"/>
          <a:chOff x="0" y="0"/>
          <a:chExt cx="0" cy="0"/>
        </a:xfrm>
      </p:grpSpPr>
      <p:pic>
        <p:nvPicPr>
          <p:cNvPr id="7" name="Kuva 6" descr="Kuva, joka sisältää kohteen teksti, clipart-kuva&#10;&#10;Kuvaus luotu automaattisesti">
            <a:extLst>
              <a:ext uri="{FF2B5EF4-FFF2-40B4-BE49-F238E27FC236}">
                <a16:creationId xmlns:a16="http://schemas.microsoft.com/office/drawing/2014/main" id="{AADBCED3-D041-B12D-3452-8EFF54B387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0D7A634B-2FA3-1240-6B43-E4859E4F4F28}"/>
              </a:ext>
            </a:extLst>
          </p:cNvPr>
          <p:cNvSpPr>
            <a:spLocks noGrp="1"/>
          </p:cNvSpPr>
          <p:nvPr>
            <p:ph type="title"/>
          </p:nvPr>
        </p:nvSpPr>
        <p:spPr>
          <a:xfrm>
            <a:off x="838200" y="2781300"/>
            <a:ext cx="10515600" cy="928804"/>
          </a:xfrm>
        </p:spPr>
        <p:txBody>
          <a:bodyPr>
            <a:normAutofit/>
          </a:bodyPr>
          <a:lstStyle>
            <a:lvl1pPr algn="ctr">
              <a:defRPr sz="4500">
                <a:solidFill>
                  <a:schemeClr val="tx2"/>
                </a:solidFill>
                <a:latin typeface="+mj-lt"/>
              </a:defRPr>
            </a:lvl1pPr>
          </a:lstStyle>
          <a:p>
            <a:r>
              <a:rPr lang="fi-FI"/>
              <a:t>Muokkaa ots. perustyyl. napsautt.</a:t>
            </a:r>
          </a:p>
        </p:txBody>
      </p:sp>
      <p:sp>
        <p:nvSpPr>
          <p:cNvPr id="5" name="Tekstin paikkamerkki 4">
            <a:extLst>
              <a:ext uri="{FF2B5EF4-FFF2-40B4-BE49-F238E27FC236}">
                <a16:creationId xmlns:a16="http://schemas.microsoft.com/office/drawing/2014/main" id="{F618A0C1-5455-DD59-074F-AF993A6911DC}"/>
              </a:ext>
            </a:extLst>
          </p:cNvPr>
          <p:cNvSpPr>
            <a:spLocks noGrp="1"/>
          </p:cNvSpPr>
          <p:nvPr>
            <p:ph type="body" sz="quarter" idx="3" hasCustomPrompt="1"/>
          </p:nvPr>
        </p:nvSpPr>
        <p:spPr>
          <a:xfrm>
            <a:off x="838200" y="3955496"/>
            <a:ext cx="10515600" cy="1157240"/>
          </a:xfrm>
        </p:spPr>
        <p:txBody>
          <a:bodyPr numCol="1" anchor="ctr">
            <a:normAutofit/>
          </a:bodyPr>
          <a:lstStyle>
            <a:lvl1pPr marL="0" indent="0">
              <a:buNone/>
              <a:defRPr sz="25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R="0" algn="ctr" rtl="0"/>
            <a:r>
              <a:rPr lang="fi-FI"/>
              <a:t>Yhdenvertaista palvelua jokaiselle </a:t>
            </a:r>
          </a:p>
          <a:p>
            <a:pPr marR="0" algn="ctr" rtl="0"/>
            <a:r>
              <a:rPr lang="fi-FI"/>
              <a:t>Jokaisessa elämäntilanteessa.</a:t>
            </a:r>
          </a:p>
        </p:txBody>
      </p:sp>
      <p:pic>
        <p:nvPicPr>
          <p:cNvPr id="6" name="Kuva 5" descr="Kuva, joka sisältää kohteen teksti&#10;&#10;Kuvaus luotu automaattisesti">
            <a:extLst>
              <a:ext uri="{FF2B5EF4-FFF2-40B4-BE49-F238E27FC236}">
                <a16:creationId xmlns:a16="http://schemas.microsoft.com/office/drawing/2014/main" id="{984C80E6-5E54-9F0F-2A7A-77325DC659D4}"/>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9223046" y="5947866"/>
            <a:ext cx="2356505" cy="912612"/>
          </a:xfrm>
          <a:prstGeom prst="rect">
            <a:avLst/>
          </a:prstGeom>
        </p:spPr>
      </p:pic>
    </p:spTree>
    <p:extLst>
      <p:ext uri="{BB962C8B-B14F-4D97-AF65-F5344CB8AC3E}">
        <p14:creationId xmlns:p14="http://schemas.microsoft.com/office/powerpoint/2010/main" val="223884247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aksi-sisältökohdetta-dia-vaalea">
    <p:spTree>
      <p:nvGrpSpPr>
        <p:cNvPr id="1" name=""/>
        <p:cNvGrpSpPr/>
        <p:nvPr/>
      </p:nvGrpSpPr>
      <p:grpSpPr>
        <a:xfrm>
          <a:off x="0" y="0"/>
          <a:ext cx="0" cy="0"/>
          <a:chOff x="0" y="0"/>
          <a:chExt cx="0" cy="0"/>
        </a:xfrm>
      </p:grpSpPr>
      <p:pic>
        <p:nvPicPr>
          <p:cNvPr id="12" name="Kuva 11" descr="Kuva, joka sisältää kohteen teksti, clipart-kuva&#10;&#10;Kuvaus luotu automaattisesti">
            <a:extLst>
              <a:ext uri="{FF2B5EF4-FFF2-40B4-BE49-F238E27FC236}">
                <a16:creationId xmlns:a16="http://schemas.microsoft.com/office/drawing/2014/main" id="{4CBCD756-ED5E-0542-997A-8BCDFA903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0D7A634B-2FA3-1240-6B43-E4859E4F4F28}"/>
              </a:ext>
            </a:extLst>
          </p:cNvPr>
          <p:cNvSpPr>
            <a:spLocks noGrp="1"/>
          </p:cNvSpPr>
          <p:nvPr>
            <p:ph type="title"/>
          </p:nvPr>
        </p:nvSpPr>
        <p:spPr>
          <a:xfrm>
            <a:off x="839788" y="1458180"/>
            <a:ext cx="10515600" cy="489702"/>
          </a:xfrm>
        </p:spPr>
        <p:txBody>
          <a:bodyPr>
            <a:normAutofit/>
          </a:bodyPr>
          <a:lstStyle>
            <a:lvl1pPr>
              <a:defRPr sz="4000">
                <a:solidFill>
                  <a:schemeClr val="tx2"/>
                </a:solidFill>
                <a:latin typeface="Barlow SemiBold" panose="00000700000000000000" pitchFamily="2" charset="0"/>
              </a:defRPr>
            </a:lvl1pPr>
          </a:lstStyle>
          <a:p>
            <a:r>
              <a:rPr lang="fi-FI"/>
              <a:t>Muokkaa ots. perustyyl. napsautt.</a:t>
            </a:r>
          </a:p>
        </p:txBody>
      </p:sp>
      <p:sp>
        <p:nvSpPr>
          <p:cNvPr id="3" name="Tekstin paikkamerkki 2">
            <a:extLst>
              <a:ext uri="{FF2B5EF4-FFF2-40B4-BE49-F238E27FC236}">
                <a16:creationId xmlns:a16="http://schemas.microsoft.com/office/drawing/2014/main" id="{32835CA5-2547-BAFD-BA2B-6AECDC37133B}"/>
              </a:ext>
            </a:extLst>
          </p:cNvPr>
          <p:cNvSpPr>
            <a:spLocks noGrp="1"/>
          </p:cNvSpPr>
          <p:nvPr>
            <p:ph type="body" idx="1"/>
          </p:nvPr>
        </p:nvSpPr>
        <p:spPr>
          <a:xfrm>
            <a:off x="846992" y="2136530"/>
            <a:ext cx="5003800" cy="824157"/>
          </a:xfrm>
        </p:spPr>
        <p:txBody>
          <a:bodyPr anchor="b"/>
          <a:lstStyle>
            <a:lvl1pPr marL="0" indent="0">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06C0DFF-F9FD-C64B-4B4D-A68DEFB9B652}"/>
              </a:ext>
            </a:extLst>
          </p:cNvPr>
          <p:cNvSpPr>
            <a:spLocks noGrp="1"/>
          </p:cNvSpPr>
          <p:nvPr>
            <p:ph sz="half" idx="2"/>
          </p:nvPr>
        </p:nvSpPr>
        <p:spPr>
          <a:xfrm>
            <a:off x="848581" y="3146611"/>
            <a:ext cx="5003800" cy="2798777"/>
          </a:xfrm>
        </p:spPr>
        <p:txBody>
          <a:bodyPr/>
          <a:lstStyle>
            <a:lvl1pPr>
              <a:lnSpc>
                <a:spcPts val="2800"/>
              </a:lnSpc>
              <a:defRPr sz="2000">
                <a:solidFill>
                  <a:schemeClr val="tx2"/>
                </a:solidFill>
                <a:latin typeface="+mn-lt"/>
              </a:defRPr>
            </a:lvl1pPr>
            <a:lvl2pPr>
              <a:lnSpc>
                <a:spcPts val="2800"/>
              </a:lnSpc>
              <a:defRPr sz="1800">
                <a:solidFill>
                  <a:schemeClr val="tx2"/>
                </a:solidFill>
                <a:latin typeface="+mn-lt"/>
              </a:defRPr>
            </a:lvl2pPr>
            <a:lvl3pPr>
              <a:lnSpc>
                <a:spcPts val="2800"/>
              </a:lnSpc>
              <a:defRPr sz="1600">
                <a:solidFill>
                  <a:schemeClr val="tx2"/>
                </a:solidFill>
                <a:latin typeface="+mn-lt"/>
              </a:defRPr>
            </a:lvl3pPr>
            <a:lvl4pPr>
              <a:lnSpc>
                <a:spcPts val="2800"/>
              </a:lnSpc>
              <a:defRPr sz="1400">
                <a:solidFill>
                  <a:schemeClr val="tx2"/>
                </a:solidFill>
                <a:latin typeface="+mn-lt"/>
              </a:defRPr>
            </a:lvl4pPr>
            <a:lvl5pPr>
              <a:defRPr>
                <a:solidFill>
                  <a:schemeClr val="bg1"/>
                </a:solidFill>
                <a:latin typeface="Barlow Medium" panose="000006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Tekstin paikkamerkki 4">
            <a:extLst>
              <a:ext uri="{FF2B5EF4-FFF2-40B4-BE49-F238E27FC236}">
                <a16:creationId xmlns:a16="http://schemas.microsoft.com/office/drawing/2014/main" id="{F618A0C1-5455-DD59-074F-AF993A6911DC}"/>
              </a:ext>
            </a:extLst>
          </p:cNvPr>
          <p:cNvSpPr>
            <a:spLocks noGrp="1"/>
          </p:cNvSpPr>
          <p:nvPr>
            <p:ph type="body" sz="quarter" idx="3"/>
          </p:nvPr>
        </p:nvSpPr>
        <p:spPr>
          <a:xfrm>
            <a:off x="6103203" y="2136530"/>
            <a:ext cx="5259388" cy="824157"/>
          </a:xfrm>
        </p:spPr>
        <p:txBody>
          <a:bodyPr anchor="b"/>
          <a:lstStyle>
            <a:lvl1pPr marL="0" indent="0">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657F790-2E57-7248-DAE0-C2F7A99AD1A6}"/>
              </a:ext>
            </a:extLst>
          </p:cNvPr>
          <p:cNvSpPr>
            <a:spLocks noGrp="1"/>
          </p:cNvSpPr>
          <p:nvPr>
            <p:ph sz="quarter" idx="4"/>
          </p:nvPr>
        </p:nvSpPr>
        <p:spPr>
          <a:xfrm>
            <a:off x="6104792" y="3146611"/>
            <a:ext cx="5259388" cy="2798777"/>
          </a:xfrm>
        </p:spPr>
        <p:txBody>
          <a:bodyPr/>
          <a:lstStyle>
            <a:lvl1pPr>
              <a:lnSpc>
                <a:spcPts val="2800"/>
              </a:lnSpc>
              <a:defRPr sz="2000">
                <a:solidFill>
                  <a:schemeClr val="tx2"/>
                </a:solidFill>
                <a:latin typeface="+mn-lt"/>
              </a:defRPr>
            </a:lvl1pPr>
            <a:lvl2pPr>
              <a:lnSpc>
                <a:spcPts val="2800"/>
              </a:lnSpc>
              <a:defRPr sz="1800">
                <a:solidFill>
                  <a:schemeClr val="tx2"/>
                </a:solidFill>
                <a:latin typeface="+mn-lt"/>
              </a:defRPr>
            </a:lvl2pPr>
            <a:lvl3pPr>
              <a:lnSpc>
                <a:spcPts val="2800"/>
              </a:lnSpc>
              <a:defRPr sz="1600">
                <a:solidFill>
                  <a:schemeClr val="tx2"/>
                </a:solidFill>
                <a:latin typeface="+mn-lt"/>
              </a:defRPr>
            </a:lvl3pPr>
            <a:lvl4pPr>
              <a:lnSpc>
                <a:spcPts val="2800"/>
              </a:lnSpc>
              <a:defRPr sz="1400">
                <a:solidFill>
                  <a:schemeClr val="tx2"/>
                </a:solidFill>
                <a:latin typeface="+mn-lt"/>
              </a:defRPr>
            </a:lvl4pPr>
            <a:lvl5pPr>
              <a:defRPr>
                <a:solidFill>
                  <a:schemeClr val="bg1"/>
                </a:solidFill>
                <a:latin typeface="Barlow Medium" panose="000006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7" name="Kuva 6" descr="Kuva, joka sisältää kohteen teksti&#10;&#10;Kuvaus luotu automaattisesti">
            <a:extLst>
              <a:ext uri="{FF2B5EF4-FFF2-40B4-BE49-F238E27FC236}">
                <a16:creationId xmlns:a16="http://schemas.microsoft.com/office/drawing/2014/main" id="{4D8140C5-3BDB-B28D-01CC-C341F71AD7F3}"/>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9223046" y="5947866"/>
            <a:ext cx="2356505" cy="912612"/>
          </a:xfrm>
          <a:prstGeom prst="rect">
            <a:avLst/>
          </a:prstGeom>
        </p:spPr>
      </p:pic>
    </p:spTree>
    <p:extLst>
      <p:ext uri="{BB962C8B-B14F-4D97-AF65-F5344CB8AC3E}">
        <p14:creationId xmlns:p14="http://schemas.microsoft.com/office/powerpoint/2010/main" val="3124469607"/>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3748">
          <p15:clr>
            <a:srgbClr val="FBAE40"/>
          </p15:clr>
        </p15:guide>
        <p15:guide id="4"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Yksi sisältökohde-dia-vaale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81AC276-4D60-82F1-8640-8D872BA3F38C}"/>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isällön paikkamerkki 2">
            <a:extLst>
              <a:ext uri="{FF2B5EF4-FFF2-40B4-BE49-F238E27FC236}">
                <a16:creationId xmlns:a16="http://schemas.microsoft.com/office/drawing/2014/main" id="{A0A9CEB7-95B4-E0E7-8DE7-D27DAC1DEE83}"/>
              </a:ext>
            </a:extLst>
          </p:cNvPr>
          <p:cNvSpPr>
            <a:spLocks noGrp="1"/>
          </p:cNvSpPr>
          <p:nvPr>
            <p:ph idx="1"/>
          </p:nvPr>
        </p:nvSpPr>
        <p:spPr>
          <a:xfrm>
            <a:off x="1127124" y="2105881"/>
            <a:ext cx="10225089" cy="3848299"/>
          </a:xfrm>
        </p:spPr>
        <p:txBody>
          <a:bodyPr/>
          <a:lstStyle>
            <a:lvl1pPr>
              <a:lnSpc>
                <a:spcPts val="2800"/>
              </a:lnSpc>
              <a:defRPr sz="2000">
                <a:solidFill>
                  <a:schemeClr val="tx2"/>
                </a:solidFill>
                <a:latin typeface="Barlow" panose="00000500000000000000" pitchFamily="2" charset="0"/>
              </a:defRPr>
            </a:lvl1pPr>
            <a:lvl2pPr>
              <a:lnSpc>
                <a:spcPts val="2800"/>
              </a:lnSpc>
              <a:defRPr sz="2000">
                <a:solidFill>
                  <a:schemeClr val="tx2"/>
                </a:solidFill>
                <a:latin typeface="Barlow" panose="00000500000000000000" pitchFamily="2" charset="0"/>
              </a:defRPr>
            </a:lvl2pPr>
            <a:lvl3pPr>
              <a:lnSpc>
                <a:spcPts val="2800"/>
              </a:lnSpc>
              <a:defRPr sz="1800">
                <a:solidFill>
                  <a:schemeClr val="tx2"/>
                </a:solidFill>
                <a:latin typeface="Barlow" panose="00000500000000000000" pitchFamily="2" charset="0"/>
              </a:defRPr>
            </a:lvl3pPr>
            <a:lvl4pPr>
              <a:lnSpc>
                <a:spcPts val="2800"/>
              </a:lnSpc>
              <a:defRPr>
                <a:solidFill>
                  <a:schemeClr val="tx2"/>
                </a:solidFill>
                <a:latin typeface="Barlow" panose="00000500000000000000" pitchFamily="2" charset="0"/>
              </a:defRPr>
            </a:lvl4pPr>
            <a:lvl5pPr>
              <a:lnSpc>
                <a:spcPts val="2800"/>
              </a:lnSpc>
              <a:defRPr>
                <a:solidFill>
                  <a:schemeClr val="tx2"/>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 name="Kuva 1" descr="Kuva, joka sisältää kohteen teksti, clipart-kuva&#10;&#10;Kuvaus luotu automaattisesti">
            <a:extLst>
              <a:ext uri="{FF2B5EF4-FFF2-40B4-BE49-F238E27FC236}">
                <a16:creationId xmlns:a16="http://schemas.microsoft.com/office/drawing/2014/main" id="{2C5C9397-B37C-2780-4987-0C950A720906}"/>
              </a:ext>
            </a:extLst>
          </p:cNvPr>
          <p:cNvPicPr>
            <a:picLocks noGrp="1" noRot="1" noMove="1" noResize="1" noEditPoints="1" noAdjustHandles="1" noChangeArrowheads="1" noChangeShapeType="1" noCrop="1"/>
          </p:cNvPicPr>
          <p:nvPr userDrawn="1"/>
        </p:nvPicPr>
        <p:blipFill rotWithShape="1">
          <a:blip r:embed="rId3" cstate="screen">
            <a:extLst>
              <a:ext uri="{28A0092B-C50C-407E-A947-70E740481C1C}">
                <a14:useLocalDpi xmlns:a14="http://schemas.microsoft.com/office/drawing/2010/main"/>
              </a:ext>
            </a:extLst>
          </a:blip>
          <a:srcRect/>
          <a:stretch/>
        </p:blipFill>
        <p:spPr>
          <a:xfrm>
            <a:off x="7330966" y="0"/>
            <a:ext cx="2427889" cy="1223918"/>
          </a:xfrm>
          <a:prstGeom prst="rect">
            <a:avLst/>
          </a:prstGeom>
        </p:spPr>
      </p:pic>
      <p:pic>
        <p:nvPicPr>
          <p:cNvPr id="5" name="Kuva 4" descr="Kuva, joka sisältää kohteen teksti&#10;&#10;Kuvaus luotu automaattisesti">
            <a:extLst>
              <a:ext uri="{FF2B5EF4-FFF2-40B4-BE49-F238E27FC236}">
                <a16:creationId xmlns:a16="http://schemas.microsoft.com/office/drawing/2014/main" id="{C85E0C2F-B3CD-CB86-97D3-20F68E70A5C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23046" y="5947866"/>
            <a:ext cx="2356505" cy="912612"/>
          </a:xfrm>
          <a:prstGeom prst="rect">
            <a:avLst/>
          </a:prstGeom>
        </p:spPr>
      </p:pic>
      <p:sp>
        <p:nvSpPr>
          <p:cNvPr id="4" name="Otsikko 1">
            <a:extLst>
              <a:ext uri="{FF2B5EF4-FFF2-40B4-BE49-F238E27FC236}">
                <a16:creationId xmlns:a16="http://schemas.microsoft.com/office/drawing/2014/main" id="{9A966C0A-37FF-A825-8CCA-E7D0492463A9}"/>
              </a:ext>
            </a:extLst>
          </p:cNvPr>
          <p:cNvSpPr>
            <a:spLocks noGrp="1"/>
          </p:cNvSpPr>
          <p:nvPr>
            <p:ph type="title" hasCustomPrompt="1"/>
          </p:nvPr>
        </p:nvSpPr>
        <p:spPr>
          <a:xfrm>
            <a:off x="1127125" y="1202061"/>
            <a:ext cx="10225088" cy="742056"/>
          </a:xfrm>
        </p:spPr>
        <p:txBody>
          <a:bodyPr>
            <a:normAutofit/>
          </a:bodyPr>
          <a:lstStyle>
            <a:lvl1pPr>
              <a:defRPr sz="4000">
                <a:solidFill>
                  <a:schemeClr val="accent1"/>
                </a:solidFill>
                <a:latin typeface="+mj-lt"/>
              </a:defRPr>
            </a:lvl1pPr>
          </a:lstStyle>
          <a:p>
            <a:r>
              <a:rPr lang="fi-FI"/>
              <a:t>Otsikko 40 pt ja enintään kahdella rivillä</a:t>
            </a:r>
          </a:p>
        </p:txBody>
      </p:sp>
    </p:spTree>
    <p:extLst>
      <p:ext uri="{BB962C8B-B14F-4D97-AF65-F5344CB8AC3E}">
        <p14:creationId xmlns:p14="http://schemas.microsoft.com/office/powerpoint/2010/main" val="2082496049"/>
      </p:ext>
    </p:extLst>
  </p:cSld>
  <p:clrMapOvr>
    <a:masterClrMapping/>
  </p:clrMapOvr>
  <p:extLst>
    <p:ext uri="{DCECCB84-F9BA-43D5-87BE-67443E8EF086}">
      <p15:sldGuideLst xmlns:p15="http://schemas.microsoft.com/office/powerpoint/2012/main">
        <p15:guide id="1" orient="horz" pos="1321">
          <p15:clr>
            <a:srgbClr val="FBAE40"/>
          </p15:clr>
        </p15:guide>
        <p15:guide id="2" pos="710">
          <p15:clr>
            <a:srgbClr val="FBAE40"/>
          </p15:clr>
        </p15:guide>
        <p15:guide id="3" pos="3681">
          <p15:clr>
            <a:srgbClr val="FBAE40"/>
          </p15:clr>
        </p15:guide>
        <p15:guide id="4" orient="horz" pos="3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sisältö-dia">
    <p:spTree>
      <p:nvGrpSpPr>
        <p:cNvPr id="1" name=""/>
        <p:cNvGrpSpPr/>
        <p:nvPr/>
      </p:nvGrpSpPr>
      <p:grpSpPr>
        <a:xfrm>
          <a:off x="0" y="0"/>
          <a:ext cx="0" cy="0"/>
          <a:chOff x="0" y="0"/>
          <a:chExt cx="0" cy="0"/>
        </a:xfrm>
      </p:grpSpPr>
      <p:pic>
        <p:nvPicPr>
          <p:cNvPr id="6" name="Kuva 5" descr="Kuva, joka sisältää kohteen teksti, clipart-kuva, merkki&#10;&#10;Kuvaus luotu automaattisesti">
            <a:extLst>
              <a:ext uri="{FF2B5EF4-FFF2-40B4-BE49-F238E27FC236}">
                <a16:creationId xmlns:a16="http://schemas.microsoft.com/office/drawing/2014/main" id="{F24BF2B2-7099-B9D6-1785-DDDA584E9710}"/>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0D7A634B-2FA3-1240-6B43-E4859E4F4F28}"/>
              </a:ext>
            </a:extLst>
          </p:cNvPr>
          <p:cNvSpPr>
            <a:spLocks noGrp="1"/>
          </p:cNvSpPr>
          <p:nvPr>
            <p:ph type="title"/>
          </p:nvPr>
        </p:nvSpPr>
        <p:spPr>
          <a:xfrm>
            <a:off x="838200" y="2781300"/>
            <a:ext cx="10515600" cy="928804"/>
          </a:xfrm>
        </p:spPr>
        <p:txBody>
          <a:bodyPr>
            <a:normAutofit/>
          </a:bodyPr>
          <a:lstStyle>
            <a:lvl1pPr algn="ctr">
              <a:defRPr sz="4500">
                <a:solidFill>
                  <a:schemeClr val="bg1"/>
                </a:solidFill>
                <a:latin typeface="+mj-lt"/>
              </a:defRPr>
            </a:lvl1pPr>
          </a:lstStyle>
          <a:p>
            <a:r>
              <a:rPr lang="fi-FI"/>
              <a:t>Muokkaa ots. perustyyl. napsautt.</a:t>
            </a:r>
          </a:p>
        </p:txBody>
      </p:sp>
      <p:sp>
        <p:nvSpPr>
          <p:cNvPr id="5" name="Tekstin paikkamerkki 4">
            <a:extLst>
              <a:ext uri="{FF2B5EF4-FFF2-40B4-BE49-F238E27FC236}">
                <a16:creationId xmlns:a16="http://schemas.microsoft.com/office/drawing/2014/main" id="{F618A0C1-5455-DD59-074F-AF993A6911DC}"/>
              </a:ext>
            </a:extLst>
          </p:cNvPr>
          <p:cNvSpPr>
            <a:spLocks noGrp="1"/>
          </p:cNvSpPr>
          <p:nvPr>
            <p:ph type="body" sz="quarter" idx="3" hasCustomPrompt="1"/>
          </p:nvPr>
        </p:nvSpPr>
        <p:spPr>
          <a:xfrm>
            <a:off x="838200" y="3955496"/>
            <a:ext cx="10515600" cy="1157240"/>
          </a:xfrm>
        </p:spPr>
        <p:txBody>
          <a:bodyPr numCol="1" anchor="ctr">
            <a:normAutofit/>
          </a:bodyPr>
          <a:lstStyle>
            <a:lvl1pPr marL="0" indent="0">
              <a:buNone/>
              <a:defRPr sz="2500" b="0">
                <a:solidFill>
                  <a:schemeClr val="bg1"/>
                </a:solidFill>
                <a:latin typeface="Barlow"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R="0" algn="ctr" rtl="0"/>
            <a:r>
              <a:rPr lang="fi-FI"/>
              <a:t>Yhdenvertaista palvelua jokaiselle </a:t>
            </a:r>
          </a:p>
          <a:p>
            <a:pPr marR="0" algn="ctr" rtl="0"/>
            <a:r>
              <a:rPr lang="fi-FI"/>
              <a:t>Jokaisessa elämäntilanteessa.</a:t>
            </a:r>
          </a:p>
        </p:txBody>
      </p:sp>
      <p:pic>
        <p:nvPicPr>
          <p:cNvPr id="17" name="Kuva 16" descr="Kuva, joka sisältää kohteen teksti&#10;&#10;Kuvaus luotu automaattisesti">
            <a:extLst>
              <a:ext uri="{FF2B5EF4-FFF2-40B4-BE49-F238E27FC236}">
                <a16:creationId xmlns:a16="http://schemas.microsoft.com/office/drawing/2014/main" id="{A6A730C3-7CF6-57A7-4EDB-FFF92C8C26DE}"/>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Tree>
    <p:extLst>
      <p:ext uri="{BB962C8B-B14F-4D97-AF65-F5344CB8AC3E}">
        <p14:creationId xmlns:p14="http://schemas.microsoft.com/office/powerpoint/2010/main" val="249428167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uvatekstillinen-kuva-dia-vaalea">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8113876-6459-E0C9-7308-7FB35181BC30}"/>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isällön paikkamerkki 2">
            <a:extLst>
              <a:ext uri="{FF2B5EF4-FFF2-40B4-BE49-F238E27FC236}">
                <a16:creationId xmlns:a16="http://schemas.microsoft.com/office/drawing/2014/main" id="{A0A9CEB7-95B4-E0E7-8DE7-D27DAC1DEE83}"/>
              </a:ext>
            </a:extLst>
          </p:cNvPr>
          <p:cNvSpPr>
            <a:spLocks noGrp="1"/>
          </p:cNvSpPr>
          <p:nvPr>
            <p:ph idx="1"/>
          </p:nvPr>
        </p:nvSpPr>
        <p:spPr>
          <a:xfrm>
            <a:off x="1127125" y="2105881"/>
            <a:ext cx="4708900" cy="3848299"/>
          </a:xfrm>
        </p:spPr>
        <p:txBody>
          <a:bodyPr/>
          <a:lstStyle>
            <a:lvl1pPr>
              <a:lnSpc>
                <a:spcPts val="2800"/>
              </a:lnSpc>
              <a:defRPr sz="2000">
                <a:solidFill>
                  <a:schemeClr val="tx2"/>
                </a:solidFill>
                <a:latin typeface="Barlow" panose="00000500000000000000" pitchFamily="2" charset="0"/>
              </a:defRPr>
            </a:lvl1pPr>
            <a:lvl2pPr>
              <a:lnSpc>
                <a:spcPts val="2800"/>
              </a:lnSpc>
              <a:defRPr sz="2000">
                <a:solidFill>
                  <a:schemeClr val="tx2"/>
                </a:solidFill>
                <a:latin typeface="Barlow" panose="00000500000000000000" pitchFamily="2" charset="0"/>
              </a:defRPr>
            </a:lvl2pPr>
            <a:lvl3pPr>
              <a:lnSpc>
                <a:spcPts val="2800"/>
              </a:lnSpc>
              <a:defRPr sz="1800">
                <a:solidFill>
                  <a:schemeClr val="tx2"/>
                </a:solidFill>
                <a:latin typeface="Barlow" panose="00000500000000000000" pitchFamily="2" charset="0"/>
              </a:defRPr>
            </a:lvl3pPr>
            <a:lvl4pPr>
              <a:lnSpc>
                <a:spcPts val="2800"/>
              </a:lnSpc>
              <a:defRPr>
                <a:solidFill>
                  <a:schemeClr val="tx2"/>
                </a:solidFill>
                <a:latin typeface="Barlow" panose="00000500000000000000" pitchFamily="2" charset="0"/>
              </a:defRPr>
            </a:lvl4pPr>
            <a:lvl5pPr>
              <a:lnSpc>
                <a:spcPts val="2800"/>
              </a:lnSpc>
              <a:defRPr>
                <a:solidFill>
                  <a:schemeClr val="tx2"/>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3DB6A97F-1796-CBF8-C2F7-48EE0FE20F62}"/>
              </a:ext>
            </a:extLst>
          </p:cNvPr>
          <p:cNvSpPr>
            <a:spLocks noGrp="1"/>
          </p:cNvSpPr>
          <p:nvPr>
            <p:ph type="pic" sz="quarter" idx="14"/>
          </p:nvPr>
        </p:nvSpPr>
        <p:spPr>
          <a:xfrm>
            <a:off x="6348413" y="2105880"/>
            <a:ext cx="5003800" cy="3849282"/>
          </a:xfrm>
        </p:spPr>
        <p:txBody>
          <a:bodyPr/>
          <a:lstStyle>
            <a:lvl1pPr>
              <a:defRPr>
                <a:solidFill>
                  <a:schemeClr val="tx2"/>
                </a:solidFill>
              </a:defRPr>
            </a:lvl1pPr>
          </a:lstStyle>
          <a:p>
            <a:r>
              <a:rPr lang="fi-FI"/>
              <a:t>Lisää kuva napsauttamalla kuvaketta</a:t>
            </a:r>
          </a:p>
        </p:txBody>
      </p:sp>
      <p:pic>
        <p:nvPicPr>
          <p:cNvPr id="5" name="Kuva 4" descr="Kuva, joka sisältää kohteen teksti, clipart-kuva&#10;&#10;Kuvaus luotu automaattisesti">
            <a:extLst>
              <a:ext uri="{FF2B5EF4-FFF2-40B4-BE49-F238E27FC236}">
                <a16:creationId xmlns:a16="http://schemas.microsoft.com/office/drawing/2014/main" id="{950000A0-0B2E-8A99-AA33-CF7608B82132}"/>
              </a:ext>
            </a:extLst>
          </p:cNvPr>
          <p:cNvPicPr>
            <a:picLocks noGrp="1" noRot="1" noMove="1" noResize="1" noEditPoints="1" noAdjustHandles="1" noChangeArrowheads="1" noChangeShapeType="1" noCrop="1"/>
          </p:cNvPicPr>
          <p:nvPr userDrawn="1"/>
        </p:nvPicPr>
        <p:blipFill rotWithShape="1">
          <a:blip r:embed="rId3" cstate="screen">
            <a:extLst>
              <a:ext uri="{28A0092B-C50C-407E-A947-70E740481C1C}">
                <a14:useLocalDpi xmlns:a14="http://schemas.microsoft.com/office/drawing/2010/main"/>
              </a:ext>
            </a:extLst>
          </a:blip>
          <a:srcRect/>
          <a:stretch/>
        </p:blipFill>
        <p:spPr>
          <a:xfrm>
            <a:off x="7330966" y="0"/>
            <a:ext cx="2427889" cy="1223918"/>
          </a:xfrm>
          <a:prstGeom prst="rect">
            <a:avLst/>
          </a:prstGeom>
        </p:spPr>
      </p:pic>
      <p:pic>
        <p:nvPicPr>
          <p:cNvPr id="4" name="Kuva 3" descr="Kuva, joka sisältää kohteen teksti&#10;&#10;Kuvaus luotu automaattisesti">
            <a:extLst>
              <a:ext uri="{FF2B5EF4-FFF2-40B4-BE49-F238E27FC236}">
                <a16:creationId xmlns:a16="http://schemas.microsoft.com/office/drawing/2014/main" id="{AE916DD3-3D58-9B7A-3B5D-74D545945AC9}"/>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9223046" y="5947866"/>
            <a:ext cx="2356505" cy="912612"/>
          </a:xfrm>
          <a:prstGeom prst="rect">
            <a:avLst/>
          </a:prstGeom>
        </p:spPr>
      </p:pic>
      <p:sp>
        <p:nvSpPr>
          <p:cNvPr id="6" name="Otsikko 1">
            <a:extLst>
              <a:ext uri="{FF2B5EF4-FFF2-40B4-BE49-F238E27FC236}">
                <a16:creationId xmlns:a16="http://schemas.microsoft.com/office/drawing/2014/main" id="{9E959F29-460B-A4DE-4907-DEF6B8B84D84}"/>
              </a:ext>
            </a:extLst>
          </p:cNvPr>
          <p:cNvSpPr>
            <a:spLocks noGrp="1"/>
          </p:cNvSpPr>
          <p:nvPr>
            <p:ph type="title" hasCustomPrompt="1"/>
          </p:nvPr>
        </p:nvSpPr>
        <p:spPr>
          <a:xfrm>
            <a:off x="1127125" y="1202061"/>
            <a:ext cx="10225088" cy="742056"/>
          </a:xfrm>
        </p:spPr>
        <p:txBody>
          <a:bodyPr>
            <a:normAutofit/>
          </a:bodyPr>
          <a:lstStyle>
            <a:lvl1pPr>
              <a:defRPr sz="4000">
                <a:solidFill>
                  <a:schemeClr val="accent1"/>
                </a:solidFill>
                <a:latin typeface="+mj-lt"/>
              </a:defRPr>
            </a:lvl1pPr>
          </a:lstStyle>
          <a:p>
            <a:r>
              <a:rPr lang="fi-FI"/>
              <a:t>Otsikko 40 pt ja enintään kahdella rivillä</a:t>
            </a:r>
          </a:p>
        </p:txBody>
      </p:sp>
    </p:spTree>
    <p:extLst>
      <p:ext uri="{BB962C8B-B14F-4D97-AF65-F5344CB8AC3E}">
        <p14:creationId xmlns:p14="http://schemas.microsoft.com/office/powerpoint/2010/main" val="1910658193"/>
      </p:ext>
    </p:extLst>
  </p:cSld>
  <p:clrMapOvr>
    <a:masterClrMapping/>
  </p:clrMapOvr>
  <p:extLst>
    <p:ext uri="{DCECCB84-F9BA-43D5-87BE-67443E8EF086}">
      <p15:sldGuideLst xmlns:p15="http://schemas.microsoft.com/office/powerpoint/2012/main">
        <p15:guide id="1" orient="horz" pos="1321">
          <p15:clr>
            <a:srgbClr val="FBAE40"/>
          </p15:clr>
        </p15:guide>
        <p15:guide id="2" pos="710">
          <p15:clr>
            <a:srgbClr val="FBAE40"/>
          </p15:clr>
        </p15:guide>
        <p15:guide id="3" pos="36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uvatekstillinen neljä kuvaa dia-vaalea">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DAC9418-B5CD-90F9-7B9F-C70468BB1419}"/>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Sisällön paikkamerkki 2">
            <a:extLst>
              <a:ext uri="{FF2B5EF4-FFF2-40B4-BE49-F238E27FC236}">
                <a16:creationId xmlns:a16="http://schemas.microsoft.com/office/drawing/2014/main" id="{37872FC2-D5A2-1B70-29C7-73A2CDEDFDB8}"/>
              </a:ext>
            </a:extLst>
          </p:cNvPr>
          <p:cNvSpPr>
            <a:spLocks noGrp="1"/>
          </p:cNvSpPr>
          <p:nvPr>
            <p:ph idx="1"/>
          </p:nvPr>
        </p:nvSpPr>
        <p:spPr>
          <a:xfrm>
            <a:off x="1127125" y="2107622"/>
            <a:ext cx="4716464" cy="3837766"/>
          </a:xfrm>
        </p:spPr>
        <p:txBody>
          <a:bodyPr/>
          <a:lstStyle>
            <a:lvl1pPr>
              <a:defRPr sz="2000">
                <a:solidFill>
                  <a:schemeClr val="tx2"/>
                </a:solidFill>
                <a:latin typeface="Barlow" panose="00000500000000000000" pitchFamily="2" charset="0"/>
              </a:defRPr>
            </a:lvl1pPr>
            <a:lvl2pPr>
              <a:defRPr sz="2000">
                <a:solidFill>
                  <a:schemeClr val="tx2"/>
                </a:solidFill>
                <a:latin typeface="Barlow" panose="00000500000000000000" pitchFamily="2" charset="0"/>
              </a:defRPr>
            </a:lvl2pPr>
            <a:lvl3pPr>
              <a:defRPr sz="1800">
                <a:solidFill>
                  <a:schemeClr val="tx2"/>
                </a:solidFill>
                <a:latin typeface="Barlow" panose="00000500000000000000" pitchFamily="2" charset="0"/>
              </a:defRPr>
            </a:lvl3pPr>
            <a:lvl4pPr>
              <a:defRPr sz="1800">
                <a:solidFill>
                  <a:schemeClr val="tx2"/>
                </a:solidFill>
                <a:latin typeface="Barlow" panose="00000500000000000000" pitchFamily="2" charset="0"/>
              </a:defRPr>
            </a:lvl4pPr>
            <a:lvl5pPr>
              <a:defRPr sz="1800">
                <a:solidFill>
                  <a:schemeClr val="tx2"/>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Kuvan paikkamerkki 8">
            <a:extLst>
              <a:ext uri="{FF2B5EF4-FFF2-40B4-BE49-F238E27FC236}">
                <a16:creationId xmlns:a16="http://schemas.microsoft.com/office/drawing/2014/main" id="{5DC384FA-9C36-836B-3EBC-E67A0406A5E5}"/>
              </a:ext>
            </a:extLst>
          </p:cNvPr>
          <p:cNvSpPr>
            <a:spLocks noGrp="1"/>
          </p:cNvSpPr>
          <p:nvPr>
            <p:ph type="pic" sz="quarter" idx="14"/>
          </p:nvPr>
        </p:nvSpPr>
        <p:spPr>
          <a:xfrm>
            <a:off x="6348412" y="2098386"/>
            <a:ext cx="2284889" cy="1762414"/>
          </a:xfrm>
        </p:spPr>
        <p:txBody>
          <a:bodyPr/>
          <a:lstStyle>
            <a:lvl1pPr>
              <a:defRPr>
                <a:solidFill>
                  <a:schemeClr val="tx2"/>
                </a:solidFill>
              </a:defRPr>
            </a:lvl1pPr>
          </a:lstStyle>
          <a:p>
            <a:r>
              <a:rPr lang="fi-FI"/>
              <a:t>Lisää kuva napsauttamalla kuvaketta</a:t>
            </a:r>
          </a:p>
        </p:txBody>
      </p:sp>
      <p:sp>
        <p:nvSpPr>
          <p:cNvPr id="6" name="Kuvan paikkamerkki 8">
            <a:extLst>
              <a:ext uri="{FF2B5EF4-FFF2-40B4-BE49-F238E27FC236}">
                <a16:creationId xmlns:a16="http://schemas.microsoft.com/office/drawing/2014/main" id="{F72CBC32-EE0C-74BE-98A8-803D8E6B6943}"/>
              </a:ext>
            </a:extLst>
          </p:cNvPr>
          <p:cNvSpPr>
            <a:spLocks noGrp="1"/>
          </p:cNvSpPr>
          <p:nvPr>
            <p:ph type="pic" sz="quarter" idx="15"/>
          </p:nvPr>
        </p:nvSpPr>
        <p:spPr>
          <a:xfrm>
            <a:off x="6348412" y="3971638"/>
            <a:ext cx="2284889" cy="1967994"/>
          </a:xfrm>
        </p:spPr>
        <p:txBody>
          <a:bodyPr/>
          <a:lstStyle>
            <a:lvl1pPr>
              <a:defRPr>
                <a:solidFill>
                  <a:schemeClr val="tx2"/>
                </a:solidFill>
              </a:defRPr>
            </a:lvl1pPr>
          </a:lstStyle>
          <a:p>
            <a:r>
              <a:rPr lang="fi-FI"/>
              <a:t>Lisää kuva napsauttamalla kuvaketta</a:t>
            </a:r>
          </a:p>
        </p:txBody>
      </p:sp>
      <p:sp>
        <p:nvSpPr>
          <p:cNvPr id="7" name="Kuvan paikkamerkki 8">
            <a:extLst>
              <a:ext uri="{FF2B5EF4-FFF2-40B4-BE49-F238E27FC236}">
                <a16:creationId xmlns:a16="http://schemas.microsoft.com/office/drawing/2014/main" id="{733BBD9F-DE1C-4576-BB96-DB55087E3613}"/>
              </a:ext>
            </a:extLst>
          </p:cNvPr>
          <p:cNvSpPr>
            <a:spLocks noGrp="1"/>
          </p:cNvSpPr>
          <p:nvPr>
            <p:ph type="pic" sz="quarter" idx="16"/>
          </p:nvPr>
        </p:nvSpPr>
        <p:spPr>
          <a:xfrm>
            <a:off x="8833168" y="2098386"/>
            <a:ext cx="2519045" cy="1762414"/>
          </a:xfrm>
        </p:spPr>
        <p:txBody>
          <a:bodyPr/>
          <a:lstStyle>
            <a:lvl1pPr>
              <a:defRPr>
                <a:solidFill>
                  <a:schemeClr val="tx2"/>
                </a:solidFill>
              </a:defRPr>
            </a:lvl1pPr>
          </a:lstStyle>
          <a:p>
            <a:r>
              <a:rPr lang="fi-FI"/>
              <a:t>Lisää kuva napsauttamalla kuvaketta</a:t>
            </a:r>
          </a:p>
        </p:txBody>
      </p:sp>
      <p:sp>
        <p:nvSpPr>
          <p:cNvPr id="8" name="Kuvan paikkamerkki 8">
            <a:extLst>
              <a:ext uri="{FF2B5EF4-FFF2-40B4-BE49-F238E27FC236}">
                <a16:creationId xmlns:a16="http://schemas.microsoft.com/office/drawing/2014/main" id="{F2233DBB-CD2E-2CFB-4E79-3077ACF6E224}"/>
              </a:ext>
            </a:extLst>
          </p:cNvPr>
          <p:cNvSpPr>
            <a:spLocks noGrp="1"/>
          </p:cNvSpPr>
          <p:nvPr>
            <p:ph type="pic" sz="quarter" idx="17"/>
          </p:nvPr>
        </p:nvSpPr>
        <p:spPr>
          <a:xfrm>
            <a:off x="8833168" y="3971638"/>
            <a:ext cx="2519045" cy="1967994"/>
          </a:xfrm>
        </p:spPr>
        <p:txBody>
          <a:bodyPr/>
          <a:lstStyle>
            <a:lvl1pPr>
              <a:defRPr>
                <a:solidFill>
                  <a:schemeClr val="tx2"/>
                </a:solidFill>
              </a:defRPr>
            </a:lvl1pPr>
          </a:lstStyle>
          <a:p>
            <a:r>
              <a:rPr lang="fi-FI"/>
              <a:t>Lisää kuva napsauttamalla kuvaketta</a:t>
            </a:r>
          </a:p>
        </p:txBody>
      </p:sp>
      <p:pic>
        <p:nvPicPr>
          <p:cNvPr id="3" name="Kuva 2" descr="Kuva, joka sisältää kohteen teksti, clipart-kuva&#10;&#10;Kuvaus luotu automaattisesti">
            <a:extLst>
              <a:ext uri="{FF2B5EF4-FFF2-40B4-BE49-F238E27FC236}">
                <a16:creationId xmlns:a16="http://schemas.microsoft.com/office/drawing/2014/main" id="{7C520456-2B21-6D2C-9200-FAF2F2D90AF4}"/>
              </a:ext>
            </a:extLst>
          </p:cNvPr>
          <p:cNvPicPr>
            <a:picLocks noGrp="1" noRot="1" noMove="1" noResize="1" noEditPoints="1" noAdjustHandles="1" noChangeArrowheads="1" noChangeShapeType="1" noCrop="1"/>
          </p:cNvPicPr>
          <p:nvPr userDrawn="1"/>
        </p:nvPicPr>
        <p:blipFill rotWithShape="1">
          <a:blip r:embed="rId3" cstate="screen">
            <a:extLst>
              <a:ext uri="{28A0092B-C50C-407E-A947-70E740481C1C}">
                <a14:useLocalDpi xmlns:a14="http://schemas.microsoft.com/office/drawing/2010/main"/>
              </a:ext>
            </a:extLst>
          </a:blip>
          <a:srcRect/>
          <a:stretch/>
        </p:blipFill>
        <p:spPr>
          <a:xfrm>
            <a:off x="7330966" y="0"/>
            <a:ext cx="2427889" cy="1223918"/>
          </a:xfrm>
          <a:prstGeom prst="rect">
            <a:avLst/>
          </a:prstGeom>
        </p:spPr>
      </p:pic>
      <p:pic>
        <p:nvPicPr>
          <p:cNvPr id="10" name="Kuva 9" descr="Kuva, joka sisältää kohteen teksti&#10;&#10;Kuvaus luotu automaattisesti">
            <a:extLst>
              <a:ext uri="{FF2B5EF4-FFF2-40B4-BE49-F238E27FC236}">
                <a16:creationId xmlns:a16="http://schemas.microsoft.com/office/drawing/2014/main" id="{9E80D03C-391C-B18F-B415-EEB509C31641}"/>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9223046" y="5947866"/>
            <a:ext cx="2356505" cy="912612"/>
          </a:xfrm>
          <a:prstGeom prst="rect">
            <a:avLst/>
          </a:prstGeom>
        </p:spPr>
      </p:pic>
      <p:sp>
        <p:nvSpPr>
          <p:cNvPr id="5" name="Otsikko 1">
            <a:extLst>
              <a:ext uri="{FF2B5EF4-FFF2-40B4-BE49-F238E27FC236}">
                <a16:creationId xmlns:a16="http://schemas.microsoft.com/office/drawing/2014/main" id="{C775BA10-333E-6C81-5FEB-137893E14F7E}"/>
              </a:ext>
            </a:extLst>
          </p:cNvPr>
          <p:cNvSpPr>
            <a:spLocks noGrp="1"/>
          </p:cNvSpPr>
          <p:nvPr>
            <p:ph type="title" hasCustomPrompt="1"/>
          </p:nvPr>
        </p:nvSpPr>
        <p:spPr>
          <a:xfrm>
            <a:off x="1127125" y="1202061"/>
            <a:ext cx="10225088" cy="742056"/>
          </a:xfrm>
        </p:spPr>
        <p:txBody>
          <a:bodyPr>
            <a:normAutofit/>
          </a:bodyPr>
          <a:lstStyle>
            <a:lvl1pPr>
              <a:defRPr sz="4000">
                <a:solidFill>
                  <a:schemeClr val="accent1"/>
                </a:solidFill>
                <a:latin typeface="+mj-lt"/>
              </a:defRPr>
            </a:lvl1pPr>
          </a:lstStyle>
          <a:p>
            <a:r>
              <a:rPr lang="fi-FI"/>
              <a:t>Otsikko 40 pt ja enintään kahdella rivillä</a:t>
            </a:r>
          </a:p>
        </p:txBody>
      </p:sp>
    </p:spTree>
    <p:extLst>
      <p:ext uri="{BB962C8B-B14F-4D97-AF65-F5344CB8AC3E}">
        <p14:creationId xmlns:p14="http://schemas.microsoft.com/office/powerpoint/2010/main" val="475161966"/>
      </p:ext>
    </p:extLst>
  </p:cSld>
  <p:clrMapOvr>
    <a:masterClrMapping/>
  </p:clrMapOvr>
  <p:extLst>
    <p:ext uri="{DCECCB84-F9BA-43D5-87BE-67443E8EF086}">
      <p15:sldGuideLst xmlns:p15="http://schemas.microsoft.com/office/powerpoint/2012/main">
        <p15:guide id="1" orient="horz" pos="1321">
          <p15:clr>
            <a:srgbClr val="FBAE40"/>
          </p15:clr>
        </p15:guide>
        <p15:guide id="2" pos="710">
          <p15:clr>
            <a:srgbClr val="FBAE40"/>
          </p15:clr>
        </p15:guide>
        <p15:guide id="3" pos="36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vaalea-1">
    <p:spTree>
      <p:nvGrpSpPr>
        <p:cNvPr id="1" name=""/>
        <p:cNvGrpSpPr/>
        <p:nvPr/>
      </p:nvGrpSpPr>
      <p:grpSpPr>
        <a:xfrm>
          <a:off x="0" y="0"/>
          <a:ext cx="0" cy="0"/>
          <a:chOff x="0" y="0"/>
          <a:chExt cx="0" cy="0"/>
        </a:xfrm>
      </p:grpSpPr>
      <p:pic>
        <p:nvPicPr>
          <p:cNvPr id="3" name="Kuva 2" descr="Kuva, joka sisältää kohteen teksti, clipart-kuva&#10;&#10;Kuvaus luotu automaattisesti">
            <a:extLst>
              <a:ext uri="{FF2B5EF4-FFF2-40B4-BE49-F238E27FC236}">
                <a16:creationId xmlns:a16="http://schemas.microsoft.com/office/drawing/2014/main" id="{111AAA1B-DFC2-3988-264B-DB0BC06CBD76}"/>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Kuva 13" descr="Kuva, joka sisältää kohteen teksti&#10;&#10;Kuvaus luotu automaattisesti">
            <a:extLst>
              <a:ext uri="{FF2B5EF4-FFF2-40B4-BE49-F238E27FC236}">
                <a16:creationId xmlns:a16="http://schemas.microsoft.com/office/drawing/2014/main" id="{D93EA765-FB6F-B280-CC7A-0A7A55434B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DA7087FA-C42B-9B24-F967-3C892BD04492}"/>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9374918" y="5945388"/>
            <a:ext cx="2356505" cy="912612"/>
          </a:xfrm>
          <a:prstGeom prst="rect">
            <a:avLst/>
          </a:prstGeom>
        </p:spPr>
      </p:pic>
      <p:sp>
        <p:nvSpPr>
          <p:cNvPr id="16" name="Otsikko 1">
            <a:extLst>
              <a:ext uri="{FF2B5EF4-FFF2-40B4-BE49-F238E27FC236}">
                <a16:creationId xmlns:a16="http://schemas.microsoft.com/office/drawing/2014/main" id="{F45B45AE-B580-0836-EDF1-7F5B7BEAF1E0}"/>
              </a:ext>
            </a:extLst>
          </p:cNvPr>
          <p:cNvSpPr>
            <a:spLocks noGrp="1"/>
          </p:cNvSpPr>
          <p:nvPr>
            <p:ph type="title"/>
          </p:nvPr>
        </p:nvSpPr>
        <p:spPr>
          <a:xfrm>
            <a:off x="838199" y="1445325"/>
            <a:ext cx="8951259" cy="1325563"/>
          </a:xfrm>
        </p:spPr>
        <p:txBody>
          <a:bodyPr>
            <a:noAutofit/>
          </a:bodyPr>
          <a:lstStyle>
            <a:lvl1pPr algn="ctr">
              <a:defRPr sz="4500">
                <a:solidFill>
                  <a:schemeClr val="tx2"/>
                </a:solidFill>
                <a:latin typeface="+mj-lt"/>
              </a:defRPr>
            </a:lvl1pPr>
          </a:lstStyle>
          <a:p>
            <a:r>
              <a:rPr lang="fi-FI"/>
              <a:t>Muokkaa ots. perustyyl. napsautt.</a:t>
            </a:r>
          </a:p>
        </p:txBody>
      </p:sp>
      <p:sp>
        <p:nvSpPr>
          <p:cNvPr id="2" name="Sisällön paikkamerkki 2">
            <a:extLst>
              <a:ext uri="{FF2B5EF4-FFF2-40B4-BE49-F238E27FC236}">
                <a16:creationId xmlns:a16="http://schemas.microsoft.com/office/drawing/2014/main" id="{F7D0CD3B-6584-5041-8188-4A6FAF3429EA}"/>
              </a:ext>
            </a:extLst>
          </p:cNvPr>
          <p:cNvSpPr>
            <a:spLocks noGrp="1"/>
          </p:cNvSpPr>
          <p:nvPr>
            <p:ph idx="1"/>
          </p:nvPr>
        </p:nvSpPr>
        <p:spPr>
          <a:xfrm>
            <a:off x="839788" y="2983345"/>
            <a:ext cx="8949670" cy="2962043"/>
          </a:xfrm>
        </p:spPr>
        <p:txBody>
          <a:bodyPr/>
          <a:lstStyle>
            <a:lvl1pPr>
              <a:defRPr sz="2000">
                <a:solidFill>
                  <a:schemeClr val="tx2"/>
                </a:solidFill>
                <a:latin typeface="Barlow" panose="00000500000000000000" pitchFamily="2" charset="0"/>
              </a:defRPr>
            </a:lvl1pPr>
            <a:lvl2pPr>
              <a:defRPr sz="2000">
                <a:solidFill>
                  <a:schemeClr val="tx2"/>
                </a:solidFill>
                <a:latin typeface="Barlow" panose="00000500000000000000" pitchFamily="2" charset="0"/>
              </a:defRPr>
            </a:lvl2pPr>
            <a:lvl3pPr>
              <a:defRPr sz="1800">
                <a:solidFill>
                  <a:schemeClr val="tx2"/>
                </a:solidFill>
                <a:latin typeface="Barlow" panose="00000500000000000000" pitchFamily="2" charset="0"/>
              </a:defRPr>
            </a:lvl3pPr>
            <a:lvl4pPr>
              <a:defRPr>
                <a:solidFill>
                  <a:schemeClr val="tx2"/>
                </a:solidFill>
                <a:latin typeface="Barlow" panose="00000500000000000000" pitchFamily="2" charset="0"/>
              </a:defRPr>
            </a:lvl4pPr>
            <a:lvl5pPr>
              <a:defRPr>
                <a:solidFill>
                  <a:schemeClr val="tx2"/>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00450743"/>
      </p:ext>
    </p:extLst>
  </p:cSld>
  <p:clrMapOvr>
    <a:masterClrMapping/>
  </p:clrMapOvr>
  <p:extLst>
    <p:ext uri="{DCECCB84-F9BA-43D5-87BE-67443E8EF086}">
      <p15:sldGuideLst xmlns:p15="http://schemas.microsoft.com/office/powerpoint/2012/main">
        <p15:guide id="1" orient="horz" pos="913" userDrawn="1">
          <p15:clr>
            <a:srgbClr val="FBAE40"/>
          </p15:clr>
        </p15:guide>
        <p15:guide id="2" orient="horz" pos="175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vaalea-2">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F3FF2BB-7F5E-BA66-32A6-80F748D700D4}"/>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Kuva 13" descr="Kuva, joka sisältää kohteen teksti&#10;&#10;Kuvaus luotu automaattisesti">
            <a:extLst>
              <a:ext uri="{FF2B5EF4-FFF2-40B4-BE49-F238E27FC236}">
                <a16:creationId xmlns:a16="http://schemas.microsoft.com/office/drawing/2014/main" id="{D93EA765-FB6F-B280-CC7A-0A7A55434B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
        <p:nvSpPr>
          <p:cNvPr id="16" name="Otsikko 1">
            <a:extLst>
              <a:ext uri="{FF2B5EF4-FFF2-40B4-BE49-F238E27FC236}">
                <a16:creationId xmlns:a16="http://schemas.microsoft.com/office/drawing/2014/main" id="{ACC32028-3031-50DB-F2AF-AACE195A08FD}"/>
              </a:ext>
            </a:extLst>
          </p:cNvPr>
          <p:cNvSpPr>
            <a:spLocks noGrp="1"/>
          </p:cNvSpPr>
          <p:nvPr>
            <p:ph type="title"/>
          </p:nvPr>
        </p:nvSpPr>
        <p:spPr>
          <a:xfrm>
            <a:off x="838199" y="1445325"/>
            <a:ext cx="8951259" cy="1325563"/>
          </a:xfrm>
        </p:spPr>
        <p:txBody>
          <a:bodyPr>
            <a:noAutofit/>
          </a:bodyPr>
          <a:lstStyle>
            <a:lvl1pPr algn="ctr">
              <a:defRPr sz="4500">
                <a:solidFill>
                  <a:schemeClr val="tx2"/>
                </a:solidFill>
                <a:latin typeface="+mj-lt"/>
              </a:defRPr>
            </a:lvl1pPr>
          </a:lstStyle>
          <a:p>
            <a:r>
              <a:rPr lang="fi-FI"/>
              <a:t>Muokkaa ots. perustyyl. napsautt.</a:t>
            </a:r>
          </a:p>
        </p:txBody>
      </p:sp>
      <p:pic>
        <p:nvPicPr>
          <p:cNvPr id="3" name="Kuva 2" descr="Kuva, joka sisältää kohteen teksti&#10;&#10;Kuvaus luotu automaattisesti">
            <a:extLst>
              <a:ext uri="{FF2B5EF4-FFF2-40B4-BE49-F238E27FC236}">
                <a16:creationId xmlns:a16="http://schemas.microsoft.com/office/drawing/2014/main" id="{0E7D0DC0-39C4-A804-8300-5EBC59C36761}"/>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9374918" y="5945388"/>
            <a:ext cx="2356505" cy="912612"/>
          </a:xfrm>
          <a:prstGeom prst="rect">
            <a:avLst/>
          </a:prstGeom>
        </p:spPr>
      </p:pic>
      <p:sp>
        <p:nvSpPr>
          <p:cNvPr id="4" name="Sisällön paikkamerkki 2">
            <a:extLst>
              <a:ext uri="{FF2B5EF4-FFF2-40B4-BE49-F238E27FC236}">
                <a16:creationId xmlns:a16="http://schemas.microsoft.com/office/drawing/2014/main" id="{22D41872-F31A-1756-2EF8-7573ECF17347}"/>
              </a:ext>
            </a:extLst>
          </p:cNvPr>
          <p:cNvSpPr>
            <a:spLocks noGrp="1"/>
          </p:cNvSpPr>
          <p:nvPr>
            <p:ph idx="1"/>
          </p:nvPr>
        </p:nvSpPr>
        <p:spPr>
          <a:xfrm>
            <a:off x="839788" y="2983345"/>
            <a:ext cx="8949670" cy="2962043"/>
          </a:xfrm>
        </p:spPr>
        <p:txBody>
          <a:bodyPr/>
          <a:lstStyle>
            <a:lvl1pPr>
              <a:defRPr sz="2000">
                <a:solidFill>
                  <a:schemeClr val="tx2"/>
                </a:solidFill>
                <a:latin typeface="Barlow" panose="00000500000000000000" pitchFamily="2" charset="0"/>
              </a:defRPr>
            </a:lvl1pPr>
            <a:lvl2pPr>
              <a:defRPr sz="2000">
                <a:solidFill>
                  <a:schemeClr val="tx2"/>
                </a:solidFill>
                <a:latin typeface="Barlow" panose="00000500000000000000" pitchFamily="2" charset="0"/>
              </a:defRPr>
            </a:lvl2pPr>
            <a:lvl3pPr>
              <a:defRPr sz="1800">
                <a:solidFill>
                  <a:schemeClr val="tx2"/>
                </a:solidFill>
                <a:latin typeface="Barlow" panose="00000500000000000000" pitchFamily="2" charset="0"/>
              </a:defRPr>
            </a:lvl3pPr>
            <a:lvl4pPr>
              <a:defRPr>
                <a:solidFill>
                  <a:schemeClr val="tx2"/>
                </a:solidFill>
                <a:latin typeface="Barlow" panose="00000500000000000000" pitchFamily="2" charset="0"/>
              </a:defRPr>
            </a:lvl4pPr>
            <a:lvl5pPr>
              <a:defRPr>
                <a:solidFill>
                  <a:schemeClr val="tx2"/>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074019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vaalea-3">
    <p:spTree>
      <p:nvGrpSpPr>
        <p:cNvPr id="1" name=""/>
        <p:cNvGrpSpPr/>
        <p:nvPr/>
      </p:nvGrpSpPr>
      <p:grpSpPr>
        <a:xfrm>
          <a:off x="0" y="0"/>
          <a:ext cx="0" cy="0"/>
          <a:chOff x="0" y="0"/>
          <a:chExt cx="0" cy="0"/>
        </a:xfrm>
      </p:grpSpPr>
      <p:pic>
        <p:nvPicPr>
          <p:cNvPr id="2" name="Kuva 1" descr="Kuva, joka sisältää kohteen teksti, clipart-kuva&#10;&#10;Kuvaus luotu automaattisesti">
            <a:extLst>
              <a:ext uri="{FF2B5EF4-FFF2-40B4-BE49-F238E27FC236}">
                <a16:creationId xmlns:a16="http://schemas.microsoft.com/office/drawing/2014/main" id="{27834DB4-1C89-C6F6-B45F-BD062AB2A912}"/>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Kuva 13" descr="Kuva, joka sisältää kohteen teksti&#10;&#10;Kuvaus luotu automaattisesti">
            <a:extLst>
              <a:ext uri="{FF2B5EF4-FFF2-40B4-BE49-F238E27FC236}">
                <a16:creationId xmlns:a16="http://schemas.microsoft.com/office/drawing/2014/main" id="{D93EA765-FB6F-B280-CC7A-0A7A55434B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
        <p:nvSpPr>
          <p:cNvPr id="5" name="Otsikko 1">
            <a:extLst>
              <a:ext uri="{FF2B5EF4-FFF2-40B4-BE49-F238E27FC236}">
                <a16:creationId xmlns:a16="http://schemas.microsoft.com/office/drawing/2014/main" id="{6B2B205E-0D90-D08D-E17A-E5ACB4D23B09}"/>
              </a:ext>
            </a:extLst>
          </p:cNvPr>
          <p:cNvSpPr>
            <a:spLocks noGrp="1"/>
          </p:cNvSpPr>
          <p:nvPr>
            <p:ph type="title"/>
          </p:nvPr>
        </p:nvSpPr>
        <p:spPr>
          <a:xfrm>
            <a:off x="838199" y="1445325"/>
            <a:ext cx="8951259" cy="1325563"/>
          </a:xfrm>
        </p:spPr>
        <p:txBody>
          <a:bodyPr>
            <a:noAutofit/>
          </a:bodyPr>
          <a:lstStyle>
            <a:lvl1pPr algn="ctr">
              <a:defRPr sz="4500">
                <a:solidFill>
                  <a:schemeClr val="tx2"/>
                </a:solidFill>
                <a:latin typeface="+mj-lt"/>
              </a:defRPr>
            </a:lvl1pPr>
          </a:lstStyle>
          <a:p>
            <a:r>
              <a:rPr lang="fi-FI"/>
              <a:t>Muokkaa ots. perustyyl. napsautt.</a:t>
            </a:r>
          </a:p>
        </p:txBody>
      </p:sp>
      <p:pic>
        <p:nvPicPr>
          <p:cNvPr id="4" name="Kuva 3" descr="Kuva, joka sisältää kohteen teksti&#10;&#10;Kuvaus luotu automaattisesti">
            <a:extLst>
              <a:ext uri="{FF2B5EF4-FFF2-40B4-BE49-F238E27FC236}">
                <a16:creationId xmlns:a16="http://schemas.microsoft.com/office/drawing/2014/main" id="{28F8D5B1-DB6C-9632-79D2-174F60985CB1}"/>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9374918" y="5945388"/>
            <a:ext cx="2356505" cy="912612"/>
          </a:xfrm>
          <a:prstGeom prst="rect">
            <a:avLst/>
          </a:prstGeom>
        </p:spPr>
      </p:pic>
      <p:sp>
        <p:nvSpPr>
          <p:cNvPr id="3" name="Sisällön paikkamerkki 2">
            <a:extLst>
              <a:ext uri="{FF2B5EF4-FFF2-40B4-BE49-F238E27FC236}">
                <a16:creationId xmlns:a16="http://schemas.microsoft.com/office/drawing/2014/main" id="{7DF7D4F8-025F-5A55-AD1F-0ACE0C9F7DA6}"/>
              </a:ext>
            </a:extLst>
          </p:cNvPr>
          <p:cNvSpPr>
            <a:spLocks noGrp="1"/>
          </p:cNvSpPr>
          <p:nvPr>
            <p:ph idx="1"/>
          </p:nvPr>
        </p:nvSpPr>
        <p:spPr>
          <a:xfrm>
            <a:off x="839788" y="2983345"/>
            <a:ext cx="8949670" cy="2962043"/>
          </a:xfrm>
        </p:spPr>
        <p:txBody>
          <a:bodyPr/>
          <a:lstStyle>
            <a:lvl1pPr>
              <a:defRPr sz="2000">
                <a:solidFill>
                  <a:schemeClr val="tx2"/>
                </a:solidFill>
                <a:latin typeface="Barlow" panose="00000500000000000000" pitchFamily="2" charset="0"/>
              </a:defRPr>
            </a:lvl1pPr>
            <a:lvl2pPr>
              <a:defRPr sz="2000">
                <a:solidFill>
                  <a:schemeClr val="tx2"/>
                </a:solidFill>
                <a:latin typeface="Barlow" panose="00000500000000000000" pitchFamily="2" charset="0"/>
              </a:defRPr>
            </a:lvl2pPr>
            <a:lvl3pPr>
              <a:defRPr sz="1800">
                <a:solidFill>
                  <a:schemeClr val="tx2"/>
                </a:solidFill>
                <a:latin typeface="Barlow" panose="00000500000000000000" pitchFamily="2" charset="0"/>
              </a:defRPr>
            </a:lvl3pPr>
            <a:lvl4pPr>
              <a:defRPr>
                <a:solidFill>
                  <a:schemeClr val="tx2"/>
                </a:solidFill>
                <a:latin typeface="Barlow" panose="00000500000000000000" pitchFamily="2" charset="0"/>
              </a:defRPr>
            </a:lvl4pPr>
            <a:lvl5pPr>
              <a:defRPr>
                <a:solidFill>
                  <a:schemeClr val="tx2"/>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225640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yhjä-otsikko-vaalea">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FCE70DF8-19A5-36F4-B9C2-081D9F638E7F}"/>
              </a:ext>
            </a:extLst>
          </p:cNvPr>
          <p:cNvSpPr>
            <a:spLocks noGrp="1"/>
          </p:cNvSpPr>
          <p:nvPr>
            <p:ph type="title"/>
          </p:nvPr>
        </p:nvSpPr>
        <p:spPr>
          <a:xfrm>
            <a:off x="839788" y="1449388"/>
            <a:ext cx="10515600" cy="1325563"/>
          </a:xfrm>
        </p:spPr>
        <p:txBody>
          <a:bodyPr>
            <a:noAutofit/>
          </a:bodyPr>
          <a:lstStyle>
            <a:lvl1pPr algn="ctr">
              <a:defRPr sz="4500">
                <a:solidFill>
                  <a:schemeClr val="tx2"/>
                </a:solidFill>
                <a:latin typeface="+mj-lt"/>
              </a:defRPr>
            </a:lvl1pPr>
          </a:lstStyle>
          <a:p>
            <a:r>
              <a:rPr lang="fi-FI"/>
              <a:t>Muokkaa ots. perustyyl. napsautt.</a:t>
            </a:r>
          </a:p>
        </p:txBody>
      </p:sp>
      <p:pic>
        <p:nvPicPr>
          <p:cNvPr id="4" name="Kuva 3" descr="Kuva, joka sisältää kohteen teksti&#10;&#10;Kuvaus luotu automaattisesti">
            <a:extLst>
              <a:ext uri="{FF2B5EF4-FFF2-40B4-BE49-F238E27FC236}">
                <a16:creationId xmlns:a16="http://schemas.microsoft.com/office/drawing/2014/main" id="{4DDC0D00-A19F-C831-75B9-9217D7F96EE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9374918" y="5945388"/>
            <a:ext cx="2356505" cy="912612"/>
          </a:xfrm>
          <a:prstGeom prst="rect">
            <a:avLst/>
          </a:prstGeom>
        </p:spPr>
      </p:pic>
    </p:spTree>
    <p:extLst>
      <p:ext uri="{BB962C8B-B14F-4D97-AF65-F5344CB8AC3E}">
        <p14:creationId xmlns:p14="http://schemas.microsoft.com/office/powerpoint/2010/main" val="3011494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yhjä-vaalea">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4DDC0D00-A19F-C831-75B9-9217D7F96EE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9374918" y="5945388"/>
            <a:ext cx="2356505" cy="912612"/>
          </a:xfrm>
          <a:prstGeom prst="rect">
            <a:avLst/>
          </a:prstGeom>
        </p:spPr>
      </p:pic>
    </p:spTree>
    <p:extLst>
      <p:ext uri="{BB962C8B-B14F-4D97-AF65-F5344CB8AC3E}">
        <p14:creationId xmlns:p14="http://schemas.microsoft.com/office/powerpoint/2010/main" val="102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sisältökohdetta-dia">
    <p:spTree>
      <p:nvGrpSpPr>
        <p:cNvPr id="1" name=""/>
        <p:cNvGrpSpPr/>
        <p:nvPr/>
      </p:nvGrpSpPr>
      <p:grpSpPr>
        <a:xfrm>
          <a:off x="0" y="0"/>
          <a:ext cx="0" cy="0"/>
          <a:chOff x="0" y="0"/>
          <a:chExt cx="0" cy="0"/>
        </a:xfrm>
      </p:grpSpPr>
      <p:pic>
        <p:nvPicPr>
          <p:cNvPr id="9" name="Kuva 8" descr="Kuva, joka sisältää kohteen teksti, clipart-kuva, merkki&#10;&#10;Kuvaus luotu automaattisesti">
            <a:extLst>
              <a:ext uri="{FF2B5EF4-FFF2-40B4-BE49-F238E27FC236}">
                <a16:creationId xmlns:a16="http://schemas.microsoft.com/office/drawing/2014/main" id="{C546E1B4-73D6-D27F-06D4-66CC3AA0D775}"/>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0D7A634B-2FA3-1240-6B43-E4859E4F4F28}"/>
              </a:ext>
            </a:extLst>
          </p:cNvPr>
          <p:cNvSpPr>
            <a:spLocks noGrp="1"/>
          </p:cNvSpPr>
          <p:nvPr>
            <p:ph type="title"/>
          </p:nvPr>
        </p:nvSpPr>
        <p:spPr>
          <a:xfrm>
            <a:off x="839788" y="1458180"/>
            <a:ext cx="10515600" cy="489702"/>
          </a:xfrm>
        </p:spPr>
        <p:txBody>
          <a:bodyPr>
            <a:normAutofit/>
          </a:bodyPr>
          <a:lstStyle>
            <a:lvl1pPr>
              <a:defRPr sz="4000">
                <a:solidFill>
                  <a:schemeClr val="bg1"/>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2835CA5-2547-BAFD-BA2B-6AECDC37133B}"/>
              </a:ext>
            </a:extLst>
          </p:cNvPr>
          <p:cNvSpPr>
            <a:spLocks noGrp="1"/>
          </p:cNvSpPr>
          <p:nvPr>
            <p:ph type="body" idx="1"/>
          </p:nvPr>
        </p:nvSpPr>
        <p:spPr>
          <a:xfrm>
            <a:off x="846992" y="2136530"/>
            <a:ext cx="5003800" cy="824157"/>
          </a:xfrm>
        </p:spPr>
        <p:txBody>
          <a:bodyPr anchor="b"/>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06C0DFF-F9FD-C64B-4B4D-A68DEFB9B652}"/>
              </a:ext>
            </a:extLst>
          </p:cNvPr>
          <p:cNvSpPr>
            <a:spLocks noGrp="1"/>
          </p:cNvSpPr>
          <p:nvPr>
            <p:ph sz="half" idx="2"/>
          </p:nvPr>
        </p:nvSpPr>
        <p:spPr>
          <a:xfrm>
            <a:off x="848581" y="3146611"/>
            <a:ext cx="5003800" cy="2798777"/>
          </a:xfrm>
        </p:spPr>
        <p:txBody>
          <a:bodyPr/>
          <a:lstStyle>
            <a:lvl1pPr>
              <a:lnSpc>
                <a:spcPts val="2800"/>
              </a:lnSpc>
              <a:defRPr sz="2000">
                <a:solidFill>
                  <a:schemeClr val="bg1"/>
                </a:solidFill>
                <a:latin typeface="+mn-lt"/>
              </a:defRPr>
            </a:lvl1pPr>
            <a:lvl2pPr>
              <a:lnSpc>
                <a:spcPts val="2800"/>
              </a:lnSpc>
              <a:defRPr sz="1800">
                <a:solidFill>
                  <a:schemeClr val="bg1"/>
                </a:solidFill>
                <a:latin typeface="+mn-lt"/>
              </a:defRPr>
            </a:lvl2pPr>
            <a:lvl3pPr>
              <a:lnSpc>
                <a:spcPts val="2800"/>
              </a:lnSpc>
              <a:defRPr sz="1600">
                <a:solidFill>
                  <a:schemeClr val="bg1"/>
                </a:solidFill>
                <a:latin typeface="+mn-lt"/>
              </a:defRPr>
            </a:lvl3pPr>
            <a:lvl4pPr>
              <a:lnSpc>
                <a:spcPts val="2800"/>
              </a:lnSpc>
              <a:defRPr sz="1400">
                <a:solidFill>
                  <a:schemeClr val="bg1"/>
                </a:solidFill>
                <a:latin typeface="+mn-lt"/>
              </a:defRPr>
            </a:lvl4pPr>
            <a:lvl5pPr>
              <a:defRPr>
                <a:solidFill>
                  <a:schemeClr val="bg1"/>
                </a:solidFill>
                <a:latin typeface="Barlow Medium" panose="000006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Tekstin paikkamerkki 4">
            <a:extLst>
              <a:ext uri="{FF2B5EF4-FFF2-40B4-BE49-F238E27FC236}">
                <a16:creationId xmlns:a16="http://schemas.microsoft.com/office/drawing/2014/main" id="{F618A0C1-5455-DD59-074F-AF993A6911DC}"/>
              </a:ext>
            </a:extLst>
          </p:cNvPr>
          <p:cNvSpPr>
            <a:spLocks noGrp="1"/>
          </p:cNvSpPr>
          <p:nvPr>
            <p:ph type="body" sz="quarter" idx="3"/>
          </p:nvPr>
        </p:nvSpPr>
        <p:spPr>
          <a:xfrm>
            <a:off x="6103203" y="2136530"/>
            <a:ext cx="5259388" cy="824157"/>
          </a:xfrm>
        </p:spPr>
        <p:txBody>
          <a:bodyPr anchor="b"/>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657F790-2E57-7248-DAE0-C2F7A99AD1A6}"/>
              </a:ext>
            </a:extLst>
          </p:cNvPr>
          <p:cNvSpPr>
            <a:spLocks noGrp="1"/>
          </p:cNvSpPr>
          <p:nvPr>
            <p:ph sz="quarter" idx="4"/>
          </p:nvPr>
        </p:nvSpPr>
        <p:spPr>
          <a:xfrm>
            <a:off x="6104792" y="3146611"/>
            <a:ext cx="5259388" cy="2798777"/>
          </a:xfrm>
        </p:spPr>
        <p:txBody>
          <a:bodyPr/>
          <a:lstStyle>
            <a:lvl1pPr>
              <a:lnSpc>
                <a:spcPts val="2800"/>
              </a:lnSpc>
              <a:defRPr sz="2000">
                <a:solidFill>
                  <a:schemeClr val="bg1"/>
                </a:solidFill>
                <a:latin typeface="+mn-lt"/>
              </a:defRPr>
            </a:lvl1pPr>
            <a:lvl2pPr>
              <a:lnSpc>
                <a:spcPts val="2800"/>
              </a:lnSpc>
              <a:defRPr sz="1800">
                <a:solidFill>
                  <a:schemeClr val="bg1"/>
                </a:solidFill>
                <a:latin typeface="+mn-lt"/>
              </a:defRPr>
            </a:lvl2pPr>
            <a:lvl3pPr>
              <a:lnSpc>
                <a:spcPts val="2800"/>
              </a:lnSpc>
              <a:defRPr sz="1600">
                <a:solidFill>
                  <a:schemeClr val="bg1"/>
                </a:solidFill>
                <a:latin typeface="+mn-lt"/>
              </a:defRPr>
            </a:lvl3pPr>
            <a:lvl4pPr>
              <a:lnSpc>
                <a:spcPts val="2800"/>
              </a:lnSpc>
              <a:defRPr sz="1400">
                <a:solidFill>
                  <a:schemeClr val="bg1"/>
                </a:solidFill>
                <a:latin typeface="+mn-lt"/>
              </a:defRPr>
            </a:lvl4pPr>
            <a:lvl5pPr>
              <a:defRPr>
                <a:solidFill>
                  <a:schemeClr val="bg1"/>
                </a:solidFill>
                <a:latin typeface="Barlow Medium" panose="000006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12" name="Kuva 11" descr="Kuva, joka sisältää kohteen teksti&#10;&#10;Kuvaus luotu automaattisesti">
            <a:extLst>
              <a:ext uri="{FF2B5EF4-FFF2-40B4-BE49-F238E27FC236}">
                <a16:creationId xmlns:a16="http://schemas.microsoft.com/office/drawing/2014/main" id="{5B9FE5FD-53AB-61C0-438B-F10D8D4A2F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Tree>
    <p:extLst>
      <p:ext uri="{BB962C8B-B14F-4D97-AF65-F5344CB8AC3E}">
        <p14:creationId xmlns:p14="http://schemas.microsoft.com/office/powerpoint/2010/main" val="1608659609"/>
      </p:ext>
    </p:extLst>
  </p:cSld>
  <p:clrMapOvr>
    <a:masterClrMapping/>
  </p:clrMapOvr>
  <p:extLst>
    <p:ext uri="{DCECCB84-F9BA-43D5-87BE-67443E8EF086}">
      <p15:sldGuideLst xmlns:p15="http://schemas.microsoft.com/office/powerpoint/2012/main">
        <p15:guide id="1" orient="horz" pos="2160" userDrawn="1">
          <p15:clr>
            <a:srgbClr val="FBAE40"/>
          </p15:clr>
        </p15:guide>
        <p15:guide id="3" orient="horz" pos="3748" userDrawn="1">
          <p15:clr>
            <a:srgbClr val="FBAE40"/>
          </p15:clr>
        </p15:guide>
        <p15:guide id="4"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ksi sisältökohde-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3CC929E-CCB0-3212-0520-3D83917B2C0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isällön paikkamerkki 2">
            <a:extLst>
              <a:ext uri="{FF2B5EF4-FFF2-40B4-BE49-F238E27FC236}">
                <a16:creationId xmlns:a16="http://schemas.microsoft.com/office/drawing/2014/main" id="{A0A9CEB7-95B4-E0E7-8DE7-D27DAC1DEE83}"/>
              </a:ext>
            </a:extLst>
          </p:cNvPr>
          <p:cNvSpPr>
            <a:spLocks noGrp="1"/>
          </p:cNvSpPr>
          <p:nvPr>
            <p:ph idx="1"/>
          </p:nvPr>
        </p:nvSpPr>
        <p:spPr>
          <a:xfrm>
            <a:off x="1127124" y="2105881"/>
            <a:ext cx="10225089" cy="3848299"/>
          </a:xfrm>
        </p:spPr>
        <p:txBody>
          <a:bodyPr/>
          <a:lstStyle>
            <a:lvl1pPr>
              <a:lnSpc>
                <a:spcPts val="2800"/>
              </a:lnSpc>
              <a:defRPr sz="2000">
                <a:solidFill>
                  <a:schemeClr val="bg1"/>
                </a:solidFill>
                <a:latin typeface="Barlow" panose="00000500000000000000" pitchFamily="2" charset="0"/>
              </a:defRPr>
            </a:lvl1pPr>
            <a:lvl2pPr>
              <a:lnSpc>
                <a:spcPts val="2800"/>
              </a:lnSpc>
              <a:defRPr sz="2000">
                <a:solidFill>
                  <a:schemeClr val="bg1"/>
                </a:solidFill>
                <a:latin typeface="Barlow" panose="00000500000000000000" pitchFamily="2" charset="0"/>
              </a:defRPr>
            </a:lvl2pPr>
            <a:lvl3pPr>
              <a:lnSpc>
                <a:spcPts val="2800"/>
              </a:lnSpc>
              <a:defRPr sz="1800">
                <a:solidFill>
                  <a:schemeClr val="bg1"/>
                </a:solidFill>
                <a:latin typeface="Barlow" panose="00000500000000000000" pitchFamily="2" charset="0"/>
              </a:defRPr>
            </a:lvl3pPr>
            <a:lvl4pPr>
              <a:lnSpc>
                <a:spcPts val="2800"/>
              </a:lnSpc>
              <a:defRPr>
                <a:solidFill>
                  <a:schemeClr val="bg1"/>
                </a:solidFill>
                <a:latin typeface="Barlow" panose="00000500000000000000" pitchFamily="2" charset="0"/>
              </a:defRPr>
            </a:lvl4pPr>
            <a:lvl5pPr>
              <a:lnSpc>
                <a:spcPts val="2800"/>
              </a:lnSpc>
              <a:defRPr>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descr="Kuva, joka sisältää kohteen teksti&#10;&#10;Kuvaus luotu automaattisesti">
            <a:extLst>
              <a:ext uri="{FF2B5EF4-FFF2-40B4-BE49-F238E27FC236}">
                <a16:creationId xmlns:a16="http://schemas.microsoft.com/office/drawing/2014/main" id="{16A95263-03D6-A4C1-F677-CA393343B712}"/>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
        <p:nvSpPr>
          <p:cNvPr id="11" name="Otsikko 1">
            <a:extLst>
              <a:ext uri="{FF2B5EF4-FFF2-40B4-BE49-F238E27FC236}">
                <a16:creationId xmlns:a16="http://schemas.microsoft.com/office/drawing/2014/main" id="{1F656EB9-BCCF-8ABF-9581-0ED48136B3E3}"/>
              </a:ext>
            </a:extLst>
          </p:cNvPr>
          <p:cNvSpPr>
            <a:spLocks noGrp="1"/>
          </p:cNvSpPr>
          <p:nvPr>
            <p:ph type="title" hasCustomPrompt="1"/>
          </p:nvPr>
        </p:nvSpPr>
        <p:spPr>
          <a:xfrm>
            <a:off x="1127125" y="1202061"/>
            <a:ext cx="10225088" cy="742056"/>
          </a:xfrm>
        </p:spPr>
        <p:txBody>
          <a:bodyPr>
            <a:normAutofit/>
          </a:bodyPr>
          <a:lstStyle>
            <a:lvl1pPr>
              <a:defRPr sz="4000">
                <a:solidFill>
                  <a:schemeClr val="bg1"/>
                </a:solidFill>
                <a:latin typeface="+mj-lt"/>
              </a:defRPr>
            </a:lvl1pPr>
          </a:lstStyle>
          <a:p>
            <a:r>
              <a:rPr lang="fi-FI"/>
              <a:t>Otsikko 40 pt ja enintään kahdella rivillä</a:t>
            </a:r>
          </a:p>
        </p:txBody>
      </p:sp>
    </p:spTree>
    <p:extLst>
      <p:ext uri="{BB962C8B-B14F-4D97-AF65-F5344CB8AC3E}">
        <p14:creationId xmlns:p14="http://schemas.microsoft.com/office/powerpoint/2010/main" val="3755715112"/>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710" userDrawn="1">
          <p15:clr>
            <a:srgbClr val="FBAE40"/>
          </p15:clr>
        </p15:guide>
        <p15:guide id="3" pos="3681" userDrawn="1">
          <p15:clr>
            <a:srgbClr val="FBAE40"/>
          </p15:clr>
        </p15:guide>
        <p15:guide id="4" orient="horz" pos="3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tekstillinen-kuva-dia">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F065E66A-EABE-4C7C-E811-BBECC01968FA}"/>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isällön paikkamerkki 2">
            <a:extLst>
              <a:ext uri="{FF2B5EF4-FFF2-40B4-BE49-F238E27FC236}">
                <a16:creationId xmlns:a16="http://schemas.microsoft.com/office/drawing/2014/main" id="{A0A9CEB7-95B4-E0E7-8DE7-D27DAC1DEE83}"/>
              </a:ext>
            </a:extLst>
          </p:cNvPr>
          <p:cNvSpPr>
            <a:spLocks noGrp="1"/>
          </p:cNvSpPr>
          <p:nvPr>
            <p:ph idx="1"/>
          </p:nvPr>
        </p:nvSpPr>
        <p:spPr>
          <a:xfrm>
            <a:off x="1127125" y="2105881"/>
            <a:ext cx="4708900" cy="3848299"/>
          </a:xfrm>
        </p:spPr>
        <p:txBody>
          <a:bodyPr/>
          <a:lstStyle>
            <a:lvl1pPr>
              <a:lnSpc>
                <a:spcPct val="100000"/>
              </a:lnSpc>
              <a:defRPr sz="2000">
                <a:solidFill>
                  <a:schemeClr val="bg1"/>
                </a:solidFill>
                <a:latin typeface="Barlow" panose="00000500000000000000" pitchFamily="2" charset="0"/>
              </a:defRPr>
            </a:lvl1pPr>
            <a:lvl2pPr>
              <a:lnSpc>
                <a:spcPct val="100000"/>
              </a:lnSpc>
              <a:defRPr sz="2000">
                <a:solidFill>
                  <a:schemeClr val="bg1"/>
                </a:solidFill>
                <a:latin typeface="Barlow" panose="00000500000000000000" pitchFamily="2" charset="0"/>
              </a:defRPr>
            </a:lvl2pPr>
            <a:lvl3pPr>
              <a:lnSpc>
                <a:spcPct val="100000"/>
              </a:lnSpc>
              <a:defRPr sz="1800">
                <a:solidFill>
                  <a:schemeClr val="bg1"/>
                </a:solidFill>
                <a:latin typeface="Barlow" panose="00000500000000000000" pitchFamily="2" charset="0"/>
              </a:defRPr>
            </a:lvl3pPr>
            <a:lvl4pPr>
              <a:lnSpc>
                <a:spcPct val="100000"/>
              </a:lnSpc>
              <a:defRPr>
                <a:solidFill>
                  <a:schemeClr val="bg1"/>
                </a:solidFill>
                <a:latin typeface="Barlow" panose="00000500000000000000" pitchFamily="2" charset="0"/>
              </a:defRPr>
            </a:lvl4pPr>
            <a:lvl5pPr>
              <a:lnSpc>
                <a:spcPct val="100000"/>
              </a:lnSpc>
              <a:defRPr>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3DB6A97F-1796-CBF8-C2F7-48EE0FE20F62}"/>
              </a:ext>
            </a:extLst>
          </p:cNvPr>
          <p:cNvSpPr>
            <a:spLocks noGrp="1"/>
          </p:cNvSpPr>
          <p:nvPr>
            <p:ph type="pic" sz="quarter" idx="14"/>
          </p:nvPr>
        </p:nvSpPr>
        <p:spPr>
          <a:xfrm>
            <a:off x="6348413" y="2105880"/>
            <a:ext cx="5003800" cy="3849282"/>
          </a:xfrm>
        </p:spPr>
        <p:txBody>
          <a:bodyPr/>
          <a:lstStyle>
            <a:lvl1pPr>
              <a:defRPr>
                <a:solidFill>
                  <a:schemeClr val="bg1"/>
                </a:solidFill>
              </a:defRPr>
            </a:lvl1pPr>
          </a:lstStyle>
          <a:p>
            <a:r>
              <a:rPr lang="fi-FI"/>
              <a:t>Lisää kuva napsauttamalla kuvaketta</a:t>
            </a:r>
          </a:p>
        </p:txBody>
      </p:sp>
      <p:pic>
        <p:nvPicPr>
          <p:cNvPr id="8" name="Kuva 7" descr="Kuva, joka sisältää kohteen teksti&#10;&#10;Kuvaus luotu automaattisesti">
            <a:extLst>
              <a:ext uri="{FF2B5EF4-FFF2-40B4-BE49-F238E27FC236}">
                <a16:creationId xmlns:a16="http://schemas.microsoft.com/office/drawing/2014/main" id="{16A95263-03D6-A4C1-F677-CA393343B7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
        <p:nvSpPr>
          <p:cNvPr id="7" name="Otsikko 1">
            <a:extLst>
              <a:ext uri="{FF2B5EF4-FFF2-40B4-BE49-F238E27FC236}">
                <a16:creationId xmlns:a16="http://schemas.microsoft.com/office/drawing/2014/main" id="{5A76D5EC-93EE-731D-0E91-0917875824A8}"/>
              </a:ext>
            </a:extLst>
          </p:cNvPr>
          <p:cNvSpPr>
            <a:spLocks noGrp="1"/>
          </p:cNvSpPr>
          <p:nvPr>
            <p:ph type="title" hasCustomPrompt="1"/>
          </p:nvPr>
        </p:nvSpPr>
        <p:spPr>
          <a:xfrm>
            <a:off x="1127125" y="1202061"/>
            <a:ext cx="10225088" cy="742056"/>
          </a:xfrm>
        </p:spPr>
        <p:txBody>
          <a:bodyPr>
            <a:normAutofit/>
          </a:bodyPr>
          <a:lstStyle>
            <a:lvl1pPr>
              <a:defRPr sz="4000">
                <a:solidFill>
                  <a:schemeClr val="bg1"/>
                </a:solidFill>
                <a:latin typeface="+mj-lt"/>
              </a:defRPr>
            </a:lvl1pPr>
          </a:lstStyle>
          <a:p>
            <a:r>
              <a:rPr lang="fi-FI"/>
              <a:t>Otsikko 40 pt ja enintään kahdella rivillä</a:t>
            </a:r>
          </a:p>
        </p:txBody>
      </p:sp>
    </p:spTree>
    <p:extLst>
      <p:ext uri="{BB962C8B-B14F-4D97-AF65-F5344CB8AC3E}">
        <p14:creationId xmlns:p14="http://schemas.microsoft.com/office/powerpoint/2010/main" val="4158048534"/>
      </p:ext>
    </p:extLst>
  </p:cSld>
  <p:clrMapOvr>
    <a:masterClrMapping/>
  </p:clrMapOvr>
  <p:extLst>
    <p:ext uri="{DCECCB84-F9BA-43D5-87BE-67443E8EF086}">
      <p15:sldGuideLst xmlns:p15="http://schemas.microsoft.com/office/powerpoint/2012/main">
        <p15:guide id="1" orient="horz" pos="1321">
          <p15:clr>
            <a:srgbClr val="FBAE40"/>
          </p15:clr>
        </p15:guide>
        <p15:guide id="2" pos="710">
          <p15:clr>
            <a:srgbClr val="FBAE40"/>
          </p15:clr>
        </p15:guide>
        <p15:guide id="3" pos="36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tekstillinen neljä kuvaa dia">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89584B5-315E-5ACC-6F53-A2D7D37B2A9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Sisällön paikkamerkki 2">
            <a:extLst>
              <a:ext uri="{FF2B5EF4-FFF2-40B4-BE49-F238E27FC236}">
                <a16:creationId xmlns:a16="http://schemas.microsoft.com/office/drawing/2014/main" id="{37872FC2-D5A2-1B70-29C7-73A2CDEDFDB8}"/>
              </a:ext>
            </a:extLst>
          </p:cNvPr>
          <p:cNvSpPr>
            <a:spLocks noGrp="1"/>
          </p:cNvSpPr>
          <p:nvPr>
            <p:ph idx="1"/>
          </p:nvPr>
        </p:nvSpPr>
        <p:spPr>
          <a:xfrm>
            <a:off x="1127125" y="2107622"/>
            <a:ext cx="4716464" cy="3837766"/>
          </a:xfrm>
        </p:spPr>
        <p:txBody>
          <a:bodyPr/>
          <a:lstStyle>
            <a:lvl1pPr>
              <a:lnSpc>
                <a:spcPct val="100000"/>
              </a:lnSpc>
              <a:defRPr sz="2000">
                <a:solidFill>
                  <a:schemeClr val="bg1"/>
                </a:solidFill>
                <a:latin typeface="Barlow" panose="00000500000000000000" pitchFamily="2" charset="0"/>
              </a:defRPr>
            </a:lvl1pPr>
            <a:lvl2pPr>
              <a:lnSpc>
                <a:spcPct val="100000"/>
              </a:lnSpc>
              <a:defRPr sz="2000">
                <a:solidFill>
                  <a:schemeClr val="bg1"/>
                </a:solidFill>
                <a:latin typeface="Barlow" panose="00000500000000000000" pitchFamily="2" charset="0"/>
              </a:defRPr>
            </a:lvl2pPr>
            <a:lvl3pPr>
              <a:lnSpc>
                <a:spcPct val="100000"/>
              </a:lnSpc>
              <a:defRPr sz="1800">
                <a:solidFill>
                  <a:schemeClr val="bg1"/>
                </a:solidFill>
                <a:latin typeface="Barlow" panose="00000500000000000000" pitchFamily="2" charset="0"/>
              </a:defRPr>
            </a:lvl3pPr>
            <a:lvl4pPr>
              <a:lnSpc>
                <a:spcPct val="100000"/>
              </a:lnSpc>
              <a:defRPr sz="1800">
                <a:solidFill>
                  <a:schemeClr val="bg1"/>
                </a:solidFill>
                <a:latin typeface="Barlow" panose="00000500000000000000" pitchFamily="2" charset="0"/>
              </a:defRPr>
            </a:lvl4pPr>
            <a:lvl5pPr>
              <a:lnSpc>
                <a:spcPct val="100000"/>
              </a:lnSpc>
              <a:defRPr sz="1800">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Kuvan paikkamerkki 8">
            <a:extLst>
              <a:ext uri="{FF2B5EF4-FFF2-40B4-BE49-F238E27FC236}">
                <a16:creationId xmlns:a16="http://schemas.microsoft.com/office/drawing/2014/main" id="{5DC384FA-9C36-836B-3EBC-E67A0406A5E5}"/>
              </a:ext>
            </a:extLst>
          </p:cNvPr>
          <p:cNvSpPr>
            <a:spLocks noGrp="1"/>
          </p:cNvSpPr>
          <p:nvPr>
            <p:ph type="pic" sz="quarter" idx="14"/>
          </p:nvPr>
        </p:nvSpPr>
        <p:spPr>
          <a:xfrm>
            <a:off x="6348412" y="2098386"/>
            <a:ext cx="2284889" cy="1762414"/>
          </a:xfrm>
        </p:spPr>
        <p:txBody>
          <a:bodyPr/>
          <a:lstStyle>
            <a:lvl1pPr>
              <a:defRPr>
                <a:solidFill>
                  <a:schemeClr val="bg1"/>
                </a:solidFill>
              </a:defRPr>
            </a:lvl1pPr>
          </a:lstStyle>
          <a:p>
            <a:r>
              <a:rPr lang="fi-FI"/>
              <a:t>Lisää kuva napsauttamalla kuvaketta</a:t>
            </a:r>
          </a:p>
        </p:txBody>
      </p:sp>
      <p:sp>
        <p:nvSpPr>
          <p:cNvPr id="6" name="Kuvan paikkamerkki 8">
            <a:extLst>
              <a:ext uri="{FF2B5EF4-FFF2-40B4-BE49-F238E27FC236}">
                <a16:creationId xmlns:a16="http://schemas.microsoft.com/office/drawing/2014/main" id="{F72CBC32-EE0C-74BE-98A8-803D8E6B6943}"/>
              </a:ext>
            </a:extLst>
          </p:cNvPr>
          <p:cNvSpPr>
            <a:spLocks noGrp="1"/>
          </p:cNvSpPr>
          <p:nvPr>
            <p:ph type="pic" sz="quarter" idx="15"/>
          </p:nvPr>
        </p:nvSpPr>
        <p:spPr>
          <a:xfrm>
            <a:off x="6348412" y="3971638"/>
            <a:ext cx="2284889" cy="1967994"/>
          </a:xfrm>
        </p:spPr>
        <p:txBody>
          <a:bodyPr/>
          <a:lstStyle>
            <a:lvl1pPr>
              <a:defRPr>
                <a:solidFill>
                  <a:schemeClr val="bg1"/>
                </a:solidFill>
              </a:defRPr>
            </a:lvl1pPr>
          </a:lstStyle>
          <a:p>
            <a:r>
              <a:rPr lang="fi-FI"/>
              <a:t>Lisää kuva napsauttamalla kuvaketta</a:t>
            </a:r>
          </a:p>
        </p:txBody>
      </p:sp>
      <p:sp>
        <p:nvSpPr>
          <p:cNvPr id="7" name="Kuvan paikkamerkki 8">
            <a:extLst>
              <a:ext uri="{FF2B5EF4-FFF2-40B4-BE49-F238E27FC236}">
                <a16:creationId xmlns:a16="http://schemas.microsoft.com/office/drawing/2014/main" id="{733BBD9F-DE1C-4576-BB96-DB55087E3613}"/>
              </a:ext>
            </a:extLst>
          </p:cNvPr>
          <p:cNvSpPr>
            <a:spLocks noGrp="1"/>
          </p:cNvSpPr>
          <p:nvPr>
            <p:ph type="pic" sz="quarter" idx="16"/>
          </p:nvPr>
        </p:nvSpPr>
        <p:spPr>
          <a:xfrm>
            <a:off x="8833168" y="2098386"/>
            <a:ext cx="2519045" cy="1762414"/>
          </a:xfrm>
        </p:spPr>
        <p:txBody>
          <a:bodyPr/>
          <a:lstStyle>
            <a:lvl1pPr>
              <a:defRPr>
                <a:solidFill>
                  <a:schemeClr val="bg1"/>
                </a:solidFill>
              </a:defRPr>
            </a:lvl1pPr>
          </a:lstStyle>
          <a:p>
            <a:r>
              <a:rPr lang="fi-FI"/>
              <a:t>Lisää kuva napsauttamalla kuvaketta</a:t>
            </a:r>
          </a:p>
        </p:txBody>
      </p:sp>
      <p:sp>
        <p:nvSpPr>
          <p:cNvPr id="8" name="Kuvan paikkamerkki 8">
            <a:extLst>
              <a:ext uri="{FF2B5EF4-FFF2-40B4-BE49-F238E27FC236}">
                <a16:creationId xmlns:a16="http://schemas.microsoft.com/office/drawing/2014/main" id="{F2233DBB-CD2E-2CFB-4E79-3077ACF6E224}"/>
              </a:ext>
            </a:extLst>
          </p:cNvPr>
          <p:cNvSpPr>
            <a:spLocks noGrp="1"/>
          </p:cNvSpPr>
          <p:nvPr>
            <p:ph type="pic" sz="quarter" idx="17"/>
          </p:nvPr>
        </p:nvSpPr>
        <p:spPr>
          <a:xfrm>
            <a:off x="8833168" y="3971638"/>
            <a:ext cx="2519045" cy="1967994"/>
          </a:xfrm>
        </p:spPr>
        <p:txBody>
          <a:bodyPr/>
          <a:lstStyle>
            <a:lvl1pPr>
              <a:defRPr>
                <a:solidFill>
                  <a:schemeClr val="bg1"/>
                </a:solidFill>
              </a:defRPr>
            </a:lvl1pPr>
          </a:lstStyle>
          <a:p>
            <a:r>
              <a:rPr lang="fi-FI"/>
              <a:t>Lisää kuva napsauttamalla kuvaketta</a:t>
            </a:r>
          </a:p>
        </p:txBody>
      </p:sp>
      <p:pic>
        <p:nvPicPr>
          <p:cNvPr id="3" name="Kuva 2" descr="Kuva, joka sisältää kohteen teksti&#10;&#10;Kuvaus luotu automaattisesti">
            <a:extLst>
              <a:ext uri="{FF2B5EF4-FFF2-40B4-BE49-F238E27FC236}">
                <a16:creationId xmlns:a16="http://schemas.microsoft.com/office/drawing/2014/main" id="{D4800A7F-EEB5-76C5-27EA-A7BD02C7CD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23047" y="5945388"/>
            <a:ext cx="2356505" cy="912612"/>
          </a:xfrm>
          <a:prstGeom prst="rect">
            <a:avLst/>
          </a:prstGeom>
        </p:spPr>
      </p:pic>
      <p:sp>
        <p:nvSpPr>
          <p:cNvPr id="12" name="Otsikko 1">
            <a:extLst>
              <a:ext uri="{FF2B5EF4-FFF2-40B4-BE49-F238E27FC236}">
                <a16:creationId xmlns:a16="http://schemas.microsoft.com/office/drawing/2014/main" id="{5BAECC91-BC35-474B-B985-B7D23E4BE385}"/>
              </a:ext>
            </a:extLst>
          </p:cNvPr>
          <p:cNvSpPr>
            <a:spLocks noGrp="1"/>
          </p:cNvSpPr>
          <p:nvPr>
            <p:ph type="title" hasCustomPrompt="1"/>
          </p:nvPr>
        </p:nvSpPr>
        <p:spPr>
          <a:xfrm>
            <a:off x="1127125" y="1202061"/>
            <a:ext cx="10225088" cy="742056"/>
          </a:xfrm>
        </p:spPr>
        <p:txBody>
          <a:bodyPr>
            <a:normAutofit/>
          </a:bodyPr>
          <a:lstStyle>
            <a:lvl1pPr>
              <a:defRPr sz="4000">
                <a:solidFill>
                  <a:schemeClr val="bg1"/>
                </a:solidFill>
                <a:latin typeface="+mj-lt"/>
              </a:defRPr>
            </a:lvl1pPr>
          </a:lstStyle>
          <a:p>
            <a:r>
              <a:rPr lang="fi-FI"/>
              <a:t>Otsikko 40 pt ja enintään kahdella rivillä</a:t>
            </a:r>
          </a:p>
        </p:txBody>
      </p:sp>
    </p:spTree>
    <p:extLst>
      <p:ext uri="{BB962C8B-B14F-4D97-AF65-F5344CB8AC3E}">
        <p14:creationId xmlns:p14="http://schemas.microsoft.com/office/powerpoint/2010/main" val="548682968"/>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710" userDrawn="1">
          <p15:clr>
            <a:srgbClr val="FBAE40"/>
          </p15:clr>
        </p15:guide>
        <p15:guide id="3" pos="36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lmis-kuva-1-sisältö-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A5E4CED6-3520-DE04-5311-FA53D7463A42}"/>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kstin paikkamerkki 33">
            <a:extLst>
              <a:ext uri="{FF2B5EF4-FFF2-40B4-BE49-F238E27FC236}">
                <a16:creationId xmlns:a16="http://schemas.microsoft.com/office/drawing/2014/main" id="{82D6ABFE-F671-48CA-5748-01F483978B73}"/>
              </a:ext>
            </a:extLst>
          </p:cNvPr>
          <p:cNvSpPr>
            <a:spLocks noGrp="1"/>
          </p:cNvSpPr>
          <p:nvPr>
            <p:ph type="body" sz="quarter" idx="13" hasCustomPrompt="1"/>
          </p:nvPr>
        </p:nvSpPr>
        <p:spPr>
          <a:xfrm>
            <a:off x="1127124" y="2101633"/>
            <a:ext cx="4716464" cy="983083"/>
          </a:xfrm>
        </p:spPr>
        <p:txBody>
          <a:bodyPr/>
          <a:lstStyle>
            <a:lvl1pPr marL="0" indent="0">
              <a:lnSpc>
                <a:spcPts val="3000"/>
              </a:lnSpc>
              <a:spcBef>
                <a:spcPts val="0"/>
              </a:spcBef>
              <a:buNone/>
              <a:defRPr>
                <a:solidFill>
                  <a:schemeClr val="bg1"/>
                </a:solidFill>
                <a:latin typeface="+mn-lt"/>
              </a:defRPr>
            </a:lvl1pPr>
          </a:lstStyle>
          <a:p>
            <a:r>
              <a:rPr lang="fi-FI" sz="2800"/>
              <a:t>Väliotsikko 28 pt ja</a:t>
            </a:r>
          </a:p>
          <a:p>
            <a:r>
              <a:rPr lang="fi-FI" sz="2800"/>
              <a:t>enintään kahdella rivillä</a:t>
            </a:r>
          </a:p>
        </p:txBody>
      </p:sp>
      <p:sp>
        <p:nvSpPr>
          <p:cNvPr id="3" name="Sisällön paikkamerkki 2">
            <a:extLst>
              <a:ext uri="{FF2B5EF4-FFF2-40B4-BE49-F238E27FC236}">
                <a16:creationId xmlns:a16="http://schemas.microsoft.com/office/drawing/2014/main" id="{595A8093-4018-0BC3-1F31-3F78A31D1BAB}"/>
              </a:ext>
            </a:extLst>
          </p:cNvPr>
          <p:cNvSpPr>
            <a:spLocks noGrp="1"/>
          </p:cNvSpPr>
          <p:nvPr>
            <p:ph idx="1"/>
          </p:nvPr>
        </p:nvSpPr>
        <p:spPr>
          <a:xfrm>
            <a:off x="1127123" y="3429000"/>
            <a:ext cx="4716465" cy="2916238"/>
          </a:xfrm>
        </p:spPr>
        <p:txBody>
          <a:bodyPr/>
          <a:lstStyle>
            <a:lvl1pPr>
              <a:defRPr sz="2000">
                <a:solidFill>
                  <a:schemeClr val="bg1"/>
                </a:solidFill>
                <a:latin typeface="Barlow" panose="00000500000000000000" pitchFamily="2" charset="0"/>
              </a:defRPr>
            </a:lvl1pPr>
            <a:lvl2pPr>
              <a:defRPr sz="1800">
                <a:solidFill>
                  <a:schemeClr val="bg1"/>
                </a:solidFill>
                <a:latin typeface="Barlow" panose="00000500000000000000" pitchFamily="2" charset="0"/>
              </a:defRPr>
            </a:lvl2pPr>
            <a:lvl3pPr>
              <a:defRPr sz="1600">
                <a:solidFill>
                  <a:schemeClr val="bg1"/>
                </a:solidFill>
                <a:latin typeface="Barlow" panose="00000500000000000000" pitchFamily="2" charset="0"/>
              </a:defRPr>
            </a:lvl3pPr>
            <a:lvl4pPr>
              <a:defRPr sz="1400">
                <a:solidFill>
                  <a:schemeClr val="bg1"/>
                </a:solidFill>
                <a:latin typeface="Barlow" panose="00000500000000000000" pitchFamily="2" charset="0"/>
              </a:defRPr>
            </a:lvl4pPr>
            <a:lvl5pPr>
              <a:defRPr sz="1200">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8" name="Otsikko 1">
            <a:extLst>
              <a:ext uri="{FF2B5EF4-FFF2-40B4-BE49-F238E27FC236}">
                <a16:creationId xmlns:a16="http://schemas.microsoft.com/office/drawing/2014/main" id="{7DADD4A6-5C92-F92E-E046-A52DAB946D1D}"/>
              </a:ext>
            </a:extLst>
          </p:cNvPr>
          <p:cNvSpPr>
            <a:spLocks noGrp="1"/>
          </p:cNvSpPr>
          <p:nvPr>
            <p:ph type="title" hasCustomPrompt="1"/>
          </p:nvPr>
        </p:nvSpPr>
        <p:spPr>
          <a:xfrm>
            <a:off x="1127124" y="476457"/>
            <a:ext cx="7157699" cy="1215335"/>
          </a:xfrm>
        </p:spPr>
        <p:txBody>
          <a:bodyPr>
            <a:normAutofit/>
          </a:bodyPr>
          <a:lstStyle>
            <a:lvl1pPr>
              <a:defRPr sz="4000">
                <a:solidFill>
                  <a:schemeClr val="bg1"/>
                </a:solidFill>
                <a:latin typeface="+mj-lt"/>
              </a:defRPr>
            </a:lvl1pPr>
          </a:lstStyle>
          <a:p>
            <a:r>
              <a:rPr lang="fi-FI"/>
              <a:t>Otsikko 40 pt ja </a:t>
            </a:r>
            <a:br>
              <a:rPr lang="fi-FI"/>
            </a:br>
            <a:r>
              <a:rPr lang="fi-FI"/>
              <a:t>enintään kahdella rivillä</a:t>
            </a:r>
          </a:p>
        </p:txBody>
      </p:sp>
      <p:pic>
        <p:nvPicPr>
          <p:cNvPr id="12" name="Kuva 11" descr="Kuva, joka sisältää kohteen teksti&#10;&#10;Kuvaus luotu automaattisesti">
            <a:extLst>
              <a:ext uri="{FF2B5EF4-FFF2-40B4-BE49-F238E27FC236}">
                <a16:creationId xmlns:a16="http://schemas.microsoft.com/office/drawing/2014/main" id="{6EEB7477-D65B-3858-E900-78DDF44673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9822" y="5947866"/>
            <a:ext cx="2356505" cy="912612"/>
          </a:xfrm>
          <a:prstGeom prst="rect">
            <a:avLst/>
          </a:prstGeom>
        </p:spPr>
      </p:pic>
    </p:spTree>
    <p:extLst>
      <p:ext uri="{BB962C8B-B14F-4D97-AF65-F5344CB8AC3E}">
        <p14:creationId xmlns:p14="http://schemas.microsoft.com/office/powerpoint/2010/main" val="2783581300"/>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710" userDrawn="1">
          <p15:clr>
            <a:srgbClr val="FBAE40"/>
          </p15:clr>
        </p15:guide>
        <p15:guide id="3" pos="36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lmis-kuva-2-sisältö-dia">
    <p:spTree>
      <p:nvGrpSpPr>
        <p:cNvPr id="1" name=""/>
        <p:cNvGrpSpPr/>
        <p:nvPr/>
      </p:nvGrpSpPr>
      <p:grpSpPr>
        <a:xfrm>
          <a:off x="0" y="0"/>
          <a:ext cx="0" cy="0"/>
          <a:chOff x="0" y="0"/>
          <a:chExt cx="0" cy="0"/>
        </a:xfrm>
      </p:grpSpPr>
      <p:pic>
        <p:nvPicPr>
          <p:cNvPr id="3" name="Kuva 2" descr="Kuva, joka sisältää kohteen teksti, peruukki&#10;&#10;Kuvaus luotu automaattisesti">
            <a:extLst>
              <a:ext uri="{FF2B5EF4-FFF2-40B4-BE49-F238E27FC236}">
                <a16:creationId xmlns:a16="http://schemas.microsoft.com/office/drawing/2014/main" id="{23B83FAB-05F3-C928-D47C-9BF840F9D69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Kuva 11" descr="Kuva, joka sisältää kohteen teksti&#10;&#10;Kuvaus luotu automaattisesti">
            <a:extLst>
              <a:ext uri="{FF2B5EF4-FFF2-40B4-BE49-F238E27FC236}">
                <a16:creationId xmlns:a16="http://schemas.microsoft.com/office/drawing/2014/main" id="{6EEB7477-D65B-3858-E900-78DDF44673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9822" y="5947866"/>
            <a:ext cx="2356505" cy="912612"/>
          </a:xfrm>
          <a:prstGeom prst="rect">
            <a:avLst/>
          </a:prstGeom>
        </p:spPr>
      </p:pic>
      <p:sp>
        <p:nvSpPr>
          <p:cNvPr id="5" name="Tekstin paikkamerkki 33">
            <a:extLst>
              <a:ext uri="{FF2B5EF4-FFF2-40B4-BE49-F238E27FC236}">
                <a16:creationId xmlns:a16="http://schemas.microsoft.com/office/drawing/2014/main" id="{6DC7DDBB-405A-0DAA-C44E-A180F50662E2}"/>
              </a:ext>
            </a:extLst>
          </p:cNvPr>
          <p:cNvSpPr>
            <a:spLocks noGrp="1"/>
          </p:cNvSpPr>
          <p:nvPr>
            <p:ph type="body" sz="quarter" idx="13" hasCustomPrompt="1"/>
          </p:nvPr>
        </p:nvSpPr>
        <p:spPr>
          <a:xfrm>
            <a:off x="1127124" y="2101633"/>
            <a:ext cx="4716464" cy="983083"/>
          </a:xfrm>
        </p:spPr>
        <p:txBody>
          <a:bodyPr/>
          <a:lstStyle>
            <a:lvl1pPr marL="0" indent="0">
              <a:lnSpc>
                <a:spcPts val="3000"/>
              </a:lnSpc>
              <a:spcBef>
                <a:spcPts val="0"/>
              </a:spcBef>
              <a:buNone/>
              <a:defRPr>
                <a:solidFill>
                  <a:schemeClr val="bg1"/>
                </a:solidFill>
                <a:latin typeface="+mn-lt"/>
              </a:defRPr>
            </a:lvl1pPr>
          </a:lstStyle>
          <a:p>
            <a:r>
              <a:rPr lang="fi-FI" sz="2800"/>
              <a:t>Väliotsikko 28 pt ja</a:t>
            </a:r>
          </a:p>
          <a:p>
            <a:r>
              <a:rPr lang="fi-FI" sz="2800"/>
              <a:t>enintään kahdella rivillä</a:t>
            </a:r>
          </a:p>
        </p:txBody>
      </p:sp>
      <p:sp>
        <p:nvSpPr>
          <p:cNvPr id="6" name="Sisällön paikkamerkki 2">
            <a:extLst>
              <a:ext uri="{FF2B5EF4-FFF2-40B4-BE49-F238E27FC236}">
                <a16:creationId xmlns:a16="http://schemas.microsoft.com/office/drawing/2014/main" id="{C307492B-7F37-97CB-D6FF-4AE570B95E17}"/>
              </a:ext>
            </a:extLst>
          </p:cNvPr>
          <p:cNvSpPr>
            <a:spLocks noGrp="1"/>
          </p:cNvSpPr>
          <p:nvPr>
            <p:ph idx="1"/>
          </p:nvPr>
        </p:nvSpPr>
        <p:spPr>
          <a:xfrm>
            <a:off x="1127123" y="3429000"/>
            <a:ext cx="4716465" cy="2916238"/>
          </a:xfrm>
        </p:spPr>
        <p:txBody>
          <a:bodyPr/>
          <a:lstStyle>
            <a:lvl1pPr>
              <a:defRPr sz="2000">
                <a:solidFill>
                  <a:schemeClr val="bg1"/>
                </a:solidFill>
                <a:latin typeface="Barlow" panose="00000500000000000000" pitchFamily="2" charset="0"/>
              </a:defRPr>
            </a:lvl1pPr>
            <a:lvl2pPr>
              <a:defRPr sz="1800">
                <a:solidFill>
                  <a:schemeClr val="bg1"/>
                </a:solidFill>
                <a:latin typeface="Barlow" panose="00000500000000000000" pitchFamily="2" charset="0"/>
              </a:defRPr>
            </a:lvl2pPr>
            <a:lvl3pPr>
              <a:defRPr sz="1600">
                <a:solidFill>
                  <a:schemeClr val="bg1"/>
                </a:solidFill>
                <a:latin typeface="Barlow" panose="00000500000000000000" pitchFamily="2" charset="0"/>
              </a:defRPr>
            </a:lvl3pPr>
            <a:lvl4pPr>
              <a:defRPr sz="1400">
                <a:solidFill>
                  <a:schemeClr val="bg1"/>
                </a:solidFill>
                <a:latin typeface="Barlow" panose="00000500000000000000" pitchFamily="2" charset="0"/>
              </a:defRPr>
            </a:lvl4pPr>
            <a:lvl5pPr>
              <a:defRPr sz="1200">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Otsikko 1">
            <a:extLst>
              <a:ext uri="{FF2B5EF4-FFF2-40B4-BE49-F238E27FC236}">
                <a16:creationId xmlns:a16="http://schemas.microsoft.com/office/drawing/2014/main" id="{42B85A08-6A11-3EBF-E71A-AB8642DAE74D}"/>
              </a:ext>
            </a:extLst>
          </p:cNvPr>
          <p:cNvSpPr>
            <a:spLocks noGrp="1"/>
          </p:cNvSpPr>
          <p:nvPr>
            <p:ph type="title" hasCustomPrompt="1"/>
          </p:nvPr>
        </p:nvSpPr>
        <p:spPr>
          <a:xfrm>
            <a:off x="1127124" y="476457"/>
            <a:ext cx="7157699" cy="1215335"/>
          </a:xfrm>
        </p:spPr>
        <p:txBody>
          <a:bodyPr>
            <a:normAutofit/>
          </a:bodyPr>
          <a:lstStyle>
            <a:lvl1pPr>
              <a:defRPr sz="4000">
                <a:solidFill>
                  <a:schemeClr val="bg1"/>
                </a:solidFill>
                <a:latin typeface="+mj-lt"/>
              </a:defRPr>
            </a:lvl1pPr>
          </a:lstStyle>
          <a:p>
            <a:r>
              <a:rPr lang="fi-FI"/>
              <a:t>Otsikko 40 pt ja </a:t>
            </a:r>
            <a:br>
              <a:rPr lang="fi-FI"/>
            </a:br>
            <a:r>
              <a:rPr lang="fi-FI"/>
              <a:t>enintään kahdella rivillä</a:t>
            </a:r>
          </a:p>
        </p:txBody>
      </p:sp>
    </p:spTree>
    <p:extLst>
      <p:ext uri="{BB962C8B-B14F-4D97-AF65-F5344CB8AC3E}">
        <p14:creationId xmlns:p14="http://schemas.microsoft.com/office/powerpoint/2010/main" val="904165636"/>
      </p:ext>
    </p:extLst>
  </p:cSld>
  <p:clrMapOvr>
    <a:masterClrMapping/>
  </p:clrMapOvr>
  <p:extLst>
    <p:ext uri="{DCECCB84-F9BA-43D5-87BE-67443E8EF086}">
      <p15:sldGuideLst xmlns:p15="http://schemas.microsoft.com/office/powerpoint/2012/main">
        <p15:guide id="1" orient="horz" pos="1321">
          <p15:clr>
            <a:srgbClr val="FBAE40"/>
          </p15:clr>
        </p15:guide>
        <p15:guide id="2" pos="710">
          <p15:clr>
            <a:srgbClr val="FBAE40"/>
          </p15:clr>
        </p15:guide>
        <p15:guide id="3" pos="36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lmis-kuva-3-sisältö-di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DCD2A77-770F-957E-3233-0271C105070C}"/>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Kuva 11" descr="Kuva, joka sisältää kohteen teksti&#10;&#10;Kuvaus luotu automaattisesti">
            <a:extLst>
              <a:ext uri="{FF2B5EF4-FFF2-40B4-BE49-F238E27FC236}">
                <a16:creationId xmlns:a16="http://schemas.microsoft.com/office/drawing/2014/main" id="{6EEB7477-D65B-3858-E900-78DDF44673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9822" y="5947866"/>
            <a:ext cx="2356505" cy="912612"/>
          </a:xfrm>
          <a:prstGeom prst="rect">
            <a:avLst/>
          </a:prstGeom>
        </p:spPr>
      </p:pic>
      <p:sp>
        <p:nvSpPr>
          <p:cNvPr id="2" name="Tekstin paikkamerkki 33">
            <a:extLst>
              <a:ext uri="{FF2B5EF4-FFF2-40B4-BE49-F238E27FC236}">
                <a16:creationId xmlns:a16="http://schemas.microsoft.com/office/drawing/2014/main" id="{55A6C3F2-55BD-4F17-9B93-72B5C3CFA796}"/>
              </a:ext>
            </a:extLst>
          </p:cNvPr>
          <p:cNvSpPr>
            <a:spLocks noGrp="1"/>
          </p:cNvSpPr>
          <p:nvPr>
            <p:ph type="body" sz="quarter" idx="13" hasCustomPrompt="1"/>
          </p:nvPr>
        </p:nvSpPr>
        <p:spPr>
          <a:xfrm>
            <a:off x="1127124" y="2101633"/>
            <a:ext cx="4716464" cy="983083"/>
          </a:xfrm>
        </p:spPr>
        <p:txBody>
          <a:bodyPr/>
          <a:lstStyle>
            <a:lvl1pPr marL="0" indent="0">
              <a:lnSpc>
                <a:spcPts val="3000"/>
              </a:lnSpc>
              <a:spcBef>
                <a:spcPts val="0"/>
              </a:spcBef>
              <a:buNone/>
              <a:defRPr>
                <a:solidFill>
                  <a:schemeClr val="bg1"/>
                </a:solidFill>
                <a:latin typeface="+mn-lt"/>
              </a:defRPr>
            </a:lvl1pPr>
          </a:lstStyle>
          <a:p>
            <a:r>
              <a:rPr lang="fi-FI" sz="2800"/>
              <a:t>Väliotsikko 28 pt ja</a:t>
            </a:r>
          </a:p>
          <a:p>
            <a:r>
              <a:rPr lang="fi-FI" sz="2800"/>
              <a:t>enintään kahdella rivillä</a:t>
            </a:r>
          </a:p>
        </p:txBody>
      </p:sp>
      <p:sp>
        <p:nvSpPr>
          <p:cNvPr id="4" name="Sisällön paikkamerkki 2">
            <a:extLst>
              <a:ext uri="{FF2B5EF4-FFF2-40B4-BE49-F238E27FC236}">
                <a16:creationId xmlns:a16="http://schemas.microsoft.com/office/drawing/2014/main" id="{744B29BB-B7CB-566B-A52B-56AD78651792}"/>
              </a:ext>
            </a:extLst>
          </p:cNvPr>
          <p:cNvSpPr>
            <a:spLocks noGrp="1"/>
          </p:cNvSpPr>
          <p:nvPr>
            <p:ph idx="1"/>
          </p:nvPr>
        </p:nvSpPr>
        <p:spPr>
          <a:xfrm>
            <a:off x="1127123" y="3429000"/>
            <a:ext cx="4716465" cy="2916238"/>
          </a:xfrm>
        </p:spPr>
        <p:txBody>
          <a:bodyPr/>
          <a:lstStyle>
            <a:lvl1pPr>
              <a:defRPr sz="2000">
                <a:solidFill>
                  <a:schemeClr val="bg1"/>
                </a:solidFill>
                <a:latin typeface="Barlow" panose="00000500000000000000" pitchFamily="2" charset="0"/>
              </a:defRPr>
            </a:lvl1pPr>
            <a:lvl2pPr>
              <a:defRPr sz="1800">
                <a:solidFill>
                  <a:schemeClr val="bg1"/>
                </a:solidFill>
                <a:latin typeface="Barlow" panose="00000500000000000000" pitchFamily="2" charset="0"/>
              </a:defRPr>
            </a:lvl2pPr>
            <a:lvl3pPr>
              <a:defRPr sz="1600">
                <a:solidFill>
                  <a:schemeClr val="bg1"/>
                </a:solidFill>
                <a:latin typeface="Barlow" panose="00000500000000000000" pitchFamily="2" charset="0"/>
              </a:defRPr>
            </a:lvl3pPr>
            <a:lvl4pPr>
              <a:defRPr sz="1400">
                <a:solidFill>
                  <a:schemeClr val="bg1"/>
                </a:solidFill>
                <a:latin typeface="Barlow" panose="00000500000000000000" pitchFamily="2" charset="0"/>
              </a:defRPr>
            </a:lvl4pPr>
            <a:lvl5pPr>
              <a:defRPr sz="1200">
                <a:solidFill>
                  <a:schemeClr val="bg1"/>
                </a:solidFill>
                <a:latin typeface="Barlow"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ko 1">
            <a:extLst>
              <a:ext uri="{FF2B5EF4-FFF2-40B4-BE49-F238E27FC236}">
                <a16:creationId xmlns:a16="http://schemas.microsoft.com/office/drawing/2014/main" id="{4245CA2E-3DA9-DA56-3954-AA75AF0D3BFB}"/>
              </a:ext>
            </a:extLst>
          </p:cNvPr>
          <p:cNvSpPr>
            <a:spLocks noGrp="1"/>
          </p:cNvSpPr>
          <p:nvPr>
            <p:ph type="title" hasCustomPrompt="1"/>
          </p:nvPr>
        </p:nvSpPr>
        <p:spPr>
          <a:xfrm>
            <a:off x="1127124" y="476457"/>
            <a:ext cx="7157699" cy="1215335"/>
          </a:xfrm>
        </p:spPr>
        <p:txBody>
          <a:bodyPr>
            <a:normAutofit/>
          </a:bodyPr>
          <a:lstStyle>
            <a:lvl1pPr>
              <a:defRPr sz="4000">
                <a:solidFill>
                  <a:schemeClr val="bg1"/>
                </a:solidFill>
                <a:latin typeface="+mj-lt"/>
              </a:defRPr>
            </a:lvl1pPr>
          </a:lstStyle>
          <a:p>
            <a:r>
              <a:rPr lang="fi-FI"/>
              <a:t>Otsikko 40 pt ja </a:t>
            </a:r>
            <a:br>
              <a:rPr lang="fi-FI"/>
            </a:br>
            <a:r>
              <a:rPr lang="fi-FI"/>
              <a:t>enintään kahdella rivillä</a:t>
            </a:r>
          </a:p>
        </p:txBody>
      </p:sp>
    </p:spTree>
    <p:extLst>
      <p:ext uri="{BB962C8B-B14F-4D97-AF65-F5344CB8AC3E}">
        <p14:creationId xmlns:p14="http://schemas.microsoft.com/office/powerpoint/2010/main" val="625456834"/>
      </p:ext>
    </p:extLst>
  </p:cSld>
  <p:clrMapOvr>
    <a:masterClrMapping/>
  </p:clrMapOvr>
  <p:extLst>
    <p:ext uri="{DCECCB84-F9BA-43D5-87BE-67443E8EF086}">
      <p15:sldGuideLst xmlns:p15="http://schemas.microsoft.com/office/powerpoint/2012/main">
        <p15:guide id="1" orient="horz" pos="1321">
          <p15:clr>
            <a:srgbClr val="FBAE40"/>
          </p15:clr>
        </p15:guide>
        <p15:guide id="2" pos="710">
          <p15:clr>
            <a:srgbClr val="FBAE40"/>
          </p15:clr>
        </p15:guide>
        <p15:guide id="3" pos="368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90E4842-186B-8329-9297-BE439C7C5032}"/>
              </a:ext>
            </a:extLst>
          </p:cNvPr>
          <p:cNvSpPr>
            <a:spLocks noGrp="1"/>
          </p:cNvSpPr>
          <p:nvPr>
            <p:ph type="title"/>
          </p:nvPr>
        </p:nvSpPr>
        <p:spPr>
          <a:xfrm>
            <a:off x="838200" y="476250"/>
            <a:ext cx="10515600" cy="1214438"/>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DECCB19-B079-ABA2-0655-B66F35B64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94586B7-4377-5416-17D1-D5625B02B0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4F5DD-0428-4A99-A95A-4988C2166D9D}" type="datetime1">
              <a:rPr lang="fi-FI" smtClean="0"/>
              <a:t>10.12.2024</a:t>
            </a:fld>
            <a:endParaRPr lang="fi-FI"/>
          </a:p>
        </p:txBody>
      </p:sp>
      <p:sp>
        <p:nvSpPr>
          <p:cNvPr id="5" name="Alatunnisteen paikkamerkki 4">
            <a:extLst>
              <a:ext uri="{FF2B5EF4-FFF2-40B4-BE49-F238E27FC236}">
                <a16:creationId xmlns:a16="http://schemas.microsoft.com/office/drawing/2014/main" id="{1E9EFF45-ED70-649B-E21B-8F348F197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3634174-A89B-5723-C097-E12A84AB6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3A61A-FFCB-477A-88E7-DF02BF9DBE90}" type="slidenum">
              <a:rPr lang="fi-FI" smtClean="0"/>
              <a:t>‹#›</a:t>
            </a:fld>
            <a:endParaRPr lang="fi-FI"/>
          </a:p>
        </p:txBody>
      </p:sp>
    </p:spTree>
    <p:extLst>
      <p:ext uri="{BB962C8B-B14F-4D97-AF65-F5344CB8AC3E}">
        <p14:creationId xmlns:p14="http://schemas.microsoft.com/office/powerpoint/2010/main" val="49658621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61" r:id="rId3"/>
    <p:sldLayoutId id="2147483650" r:id="rId4"/>
    <p:sldLayoutId id="2147483665" r:id="rId5"/>
    <p:sldLayoutId id="2147483655" r:id="rId6"/>
    <p:sldLayoutId id="2147483651" r:id="rId7"/>
    <p:sldLayoutId id="2147483666" r:id="rId8"/>
    <p:sldLayoutId id="2147483667" r:id="rId9"/>
    <p:sldLayoutId id="2147483668" r:id="rId10"/>
    <p:sldLayoutId id="2147483669" r:id="rId11"/>
    <p:sldLayoutId id="2147483654" r:id="rId12"/>
    <p:sldLayoutId id="2147483656" r:id="rId13"/>
    <p:sldLayoutId id="2147483657" r:id="rId14"/>
    <p:sldLayoutId id="2147483658" r:id="rId15"/>
    <p:sldLayoutId id="2147483671" r:id="rId16"/>
    <p:sldLayoutId id="2147483672" r:id="rId17"/>
    <p:sldLayoutId id="2147483673" r:id="rId18"/>
    <p:sldLayoutId id="2147483674" r:id="rId19"/>
    <p:sldLayoutId id="2147483675" r:id="rId20"/>
    <p:sldLayoutId id="2147483676" r:id="rId21"/>
    <p:sldLayoutId id="2147483662" r:id="rId22"/>
    <p:sldLayoutId id="2147483663" r:id="rId23"/>
    <p:sldLayoutId id="2147483664" r:id="rId24"/>
    <p:sldLayoutId id="2147483660" r:id="rId25"/>
    <p:sldLayoutId id="2147483670" r:id="rId2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29" userDrawn="1">
          <p15:clr>
            <a:srgbClr val="F26B43"/>
          </p15:clr>
        </p15:guide>
        <p15:guide id="3" orient="horz" pos="3748" userDrawn="1">
          <p15:clr>
            <a:srgbClr val="F26B43"/>
          </p15:clr>
        </p15:guide>
        <p15:guide id="4" pos="3999" userDrawn="1">
          <p15:clr>
            <a:srgbClr val="F26B43"/>
          </p15:clr>
        </p15:guide>
        <p15:guide id="5" pos="710" userDrawn="1">
          <p15:clr>
            <a:srgbClr val="F26B43"/>
          </p15:clr>
        </p15:guide>
        <p15:guide id="6" pos="3681" userDrawn="1">
          <p15:clr>
            <a:srgbClr val="F26B43"/>
          </p15:clr>
        </p15:guide>
        <p15:guide id="7" orient="horz" pos="913" userDrawn="1">
          <p15:clr>
            <a:srgbClr val="F26B43"/>
          </p15:clr>
        </p15:guide>
        <p15:guide id="8" orient="horz" pos="1752" userDrawn="1">
          <p15:clr>
            <a:srgbClr val="F26B43"/>
          </p15:clr>
        </p15:guide>
        <p15:guide id="9" orient="horz" pos="3997" userDrawn="1">
          <p15:clr>
            <a:srgbClr val="F26B43"/>
          </p15:clr>
        </p15:guide>
        <p15:guide id="10" pos="3840" userDrawn="1">
          <p15:clr>
            <a:srgbClr val="F26B43"/>
          </p15:clr>
        </p15:guide>
        <p15:guide id="11" pos="7151" userDrawn="1">
          <p15:clr>
            <a:srgbClr val="F26B43"/>
          </p15:clr>
        </p15:guide>
        <p15:guide id="12" pos="6153" userDrawn="1">
          <p15:clr>
            <a:srgbClr val="F26B43"/>
          </p15:clr>
        </p15:guide>
        <p15:guide id="13" orient="horz" pos="1865" userDrawn="1">
          <p15:clr>
            <a:srgbClr val="F26B43"/>
          </p15:clr>
        </p15:guide>
        <p15:guide id="14"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hankinnat.fi/eu-hankinta/ehdokkaiden-ja-tarjoajien-soveltuvuus/ehdokkaiden-ja-tarjoajien-soveltuvuutta-koskevat-vaatimukset"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upport@cloudia.fi" TargetMode="External"/><Relationship Id="rId2" Type="http://schemas.openxmlformats.org/officeDocument/2006/relationships/hyperlink" Target="https://tarjouspalvelu.fi/UX/TP/Index/?p=2356"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hankinnat.fi/eu-hankinta/ehdokkaiden-ja-tarjoajien-soveltuvuus/ehdokkaiden-ja-tarjoajien-soveltuvuutta-koskevat-vaatimukset" TargetMode="External"/><Relationship Id="rId2" Type="http://schemas.openxmlformats.org/officeDocument/2006/relationships/hyperlink" Target="https://www.hankinnat.fi/muut-hankinnat/kansallinen-hankinta/ehdokkaiden-ja-tarjoajien-soveltuvuus" TargetMode="External"/><Relationship Id="rId1" Type="http://schemas.openxmlformats.org/officeDocument/2006/relationships/slideLayout" Target="../slideLayouts/slideLayout4.xml"/><Relationship Id="rId4" Type="http://schemas.openxmlformats.org/officeDocument/2006/relationships/hyperlink" Target="https://www.hankinnat.fi/muut-hankinnat/liitteen-e-hankinta/ehdokkaiden-ja-tarjoajien-soveltuvuus-sote-hankinnoiss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A0BA12E-8B8B-FCFF-F573-A4F8A322DCFE}"/>
              </a:ext>
            </a:extLst>
          </p:cNvPr>
          <p:cNvSpPr>
            <a:spLocks noGrp="1"/>
          </p:cNvSpPr>
          <p:nvPr>
            <p:ph type="ctrTitle"/>
          </p:nvPr>
        </p:nvSpPr>
        <p:spPr/>
        <p:txBody>
          <a:bodyPr>
            <a:normAutofit/>
          </a:bodyPr>
          <a:lstStyle/>
          <a:p>
            <a:r>
              <a:rPr lang="fi-FI" sz="2400" dirty="0">
                <a:effectLst/>
                <a:latin typeface="Calibri" panose="020F0502020204030204" pitchFamily="34" charset="0"/>
                <a:ea typeface="Calibri" panose="020F0502020204030204" pitchFamily="34" charset="0"/>
              </a:rPr>
              <a:t>Tarjouksen laatiminen ja</a:t>
            </a:r>
            <a:br>
              <a:rPr lang="fi-FI" sz="2400" dirty="0">
                <a:effectLst/>
                <a:latin typeface="Calibri" panose="020F0502020204030204" pitchFamily="34" charset="0"/>
                <a:ea typeface="Calibri" panose="020F0502020204030204" pitchFamily="34" charset="0"/>
              </a:rPr>
            </a:br>
            <a:r>
              <a:rPr lang="fi-FI" sz="2400" dirty="0" err="1">
                <a:effectLst/>
                <a:latin typeface="Calibri" panose="020F0502020204030204" pitchFamily="34" charset="0"/>
                <a:ea typeface="Calibri" panose="020F0502020204030204" pitchFamily="34" charset="0"/>
              </a:rPr>
              <a:t>ESPD:n</a:t>
            </a:r>
            <a:r>
              <a:rPr lang="fi-FI" sz="2400" dirty="0">
                <a:effectLst/>
                <a:latin typeface="Calibri" panose="020F0502020204030204" pitchFamily="34" charset="0"/>
                <a:ea typeface="Calibri" panose="020F0502020204030204" pitchFamily="34" charset="0"/>
              </a:rPr>
              <a:t> lomakkeen käyttö Etelä-Karjalan hyvinvointialueen hankinnoissa</a:t>
            </a:r>
          </a:p>
        </p:txBody>
      </p:sp>
      <p:sp>
        <p:nvSpPr>
          <p:cNvPr id="2" name="Päivämäärän paikkamerkki 1">
            <a:extLst>
              <a:ext uri="{FF2B5EF4-FFF2-40B4-BE49-F238E27FC236}">
                <a16:creationId xmlns:a16="http://schemas.microsoft.com/office/drawing/2014/main" id="{B384EC75-544A-E03D-8E76-6CA70AA49FEA}"/>
              </a:ext>
            </a:extLst>
          </p:cNvPr>
          <p:cNvSpPr>
            <a:spLocks noGrp="1"/>
          </p:cNvSpPr>
          <p:nvPr>
            <p:ph type="dt" sz="half" idx="10"/>
          </p:nvPr>
        </p:nvSpPr>
        <p:spPr/>
        <p:txBody>
          <a:bodyPr/>
          <a:lstStyle/>
          <a:p>
            <a:fld id="{CED6A1AF-12B0-4C67-8CA4-4E22B18DC5D4}" type="datetime1">
              <a:rPr lang="fi-FI" smtClean="0"/>
              <a:t>10.12.2024</a:t>
            </a:fld>
            <a:endParaRPr lang="fi-FI"/>
          </a:p>
        </p:txBody>
      </p:sp>
    </p:spTree>
    <p:extLst>
      <p:ext uri="{BB962C8B-B14F-4D97-AF65-F5344CB8AC3E}">
        <p14:creationId xmlns:p14="http://schemas.microsoft.com/office/powerpoint/2010/main" val="97486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B13DD672-2F2D-4C6C-3EC6-D93D032A145A}"/>
              </a:ext>
            </a:extLst>
          </p:cNvPr>
          <p:cNvSpPr>
            <a:spLocks noGrp="1"/>
          </p:cNvSpPr>
          <p:nvPr>
            <p:ph idx="1"/>
          </p:nvPr>
        </p:nvSpPr>
        <p:spPr>
          <a:xfrm>
            <a:off x="1127125" y="2105881"/>
            <a:ext cx="4708900" cy="3848299"/>
          </a:xfrm>
        </p:spPr>
        <p:txBody>
          <a:bodyPr/>
          <a:lstStyle/>
          <a:p>
            <a:r>
              <a:rPr lang="fi-FI" dirty="0"/>
              <a:t>Täytetään yhteystiedot tarvittavilta osin</a:t>
            </a:r>
          </a:p>
          <a:p>
            <a:r>
              <a:rPr lang="fi-FI" dirty="0"/>
              <a:t>ALV-numero:</a:t>
            </a:r>
            <a:br>
              <a:rPr lang="fi-FI" dirty="0"/>
            </a:br>
            <a:r>
              <a:rPr lang="fi-FI" dirty="0"/>
              <a:t>maatunnus (FI) + Y-Tunnus ilman väliviivaa</a:t>
            </a:r>
          </a:p>
        </p:txBody>
      </p:sp>
      <p:pic>
        <p:nvPicPr>
          <p:cNvPr id="5" name="Sisällön paikkamerkki 4">
            <a:extLst>
              <a:ext uri="{FF2B5EF4-FFF2-40B4-BE49-F238E27FC236}">
                <a16:creationId xmlns:a16="http://schemas.microsoft.com/office/drawing/2014/main" id="{6C0A1131-8C63-B676-CEEA-AD2659B15313}"/>
              </a:ext>
            </a:extLst>
          </p:cNvPr>
          <p:cNvPicPr>
            <a:picLocks noGrp="1" noChangeAspect="1"/>
          </p:cNvPicPr>
          <p:nvPr>
            <p:ph type="pic" sz="quarter" idx="14"/>
          </p:nvPr>
        </p:nvPicPr>
        <p:blipFill>
          <a:blip r:embed="rId2"/>
          <a:stretch/>
        </p:blipFill>
        <p:spPr>
          <a:xfrm>
            <a:off x="6161103" y="2105879"/>
            <a:ext cx="4845670" cy="4324761"/>
          </a:xfrm>
          <a:noFill/>
        </p:spPr>
      </p:pic>
      <p:sp>
        <p:nvSpPr>
          <p:cNvPr id="3" name="Otsikko 2">
            <a:extLst>
              <a:ext uri="{FF2B5EF4-FFF2-40B4-BE49-F238E27FC236}">
                <a16:creationId xmlns:a16="http://schemas.microsoft.com/office/drawing/2014/main" id="{D0C5B2F3-00AE-0599-8443-14128A45F7AD}"/>
              </a:ext>
            </a:extLst>
          </p:cNvPr>
          <p:cNvSpPr>
            <a:spLocks noGrp="1"/>
          </p:cNvSpPr>
          <p:nvPr>
            <p:ph type="title"/>
          </p:nvPr>
        </p:nvSpPr>
        <p:spPr>
          <a:xfrm>
            <a:off x="1127125" y="1202061"/>
            <a:ext cx="10225088" cy="742056"/>
          </a:xfrm>
        </p:spPr>
        <p:txBody>
          <a:bodyPr anchor="ctr">
            <a:normAutofit/>
          </a:bodyPr>
          <a:lstStyle/>
          <a:p>
            <a:r>
              <a:rPr lang="fi-FI" sz="2000" dirty="0"/>
              <a:t>ESPD - osa 2- Tarjoajaa koskevat tiedot</a:t>
            </a:r>
          </a:p>
        </p:txBody>
      </p:sp>
    </p:spTree>
    <p:extLst>
      <p:ext uri="{BB962C8B-B14F-4D97-AF65-F5344CB8AC3E}">
        <p14:creationId xmlns:p14="http://schemas.microsoft.com/office/powerpoint/2010/main" val="351130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93884440-CF44-2CE9-5EE1-2038444AA57F}"/>
              </a:ext>
            </a:extLst>
          </p:cNvPr>
          <p:cNvSpPr txBox="1"/>
          <p:nvPr/>
        </p:nvSpPr>
        <p:spPr>
          <a:xfrm>
            <a:off x="709939" y="2936606"/>
            <a:ext cx="3293341" cy="369332"/>
          </a:xfrm>
          <a:prstGeom prst="rect">
            <a:avLst/>
          </a:prstGeom>
          <a:noFill/>
          <a:ln>
            <a:solidFill>
              <a:schemeClr val="bg1"/>
            </a:solidFill>
          </a:ln>
        </p:spPr>
        <p:txBody>
          <a:bodyPr wrap="square" rtlCol="0">
            <a:spAutoFit/>
          </a:bodyPr>
          <a:lstStyle/>
          <a:p>
            <a:r>
              <a:rPr lang="fi-FI" dirty="0">
                <a:solidFill>
                  <a:schemeClr val="bg1"/>
                </a:solidFill>
              </a:rPr>
              <a:t>Vastataan ohjeen mukaan</a:t>
            </a:r>
          </a:p>
        </p:txBody>
      </p:sp>
      <p:cxnSp>
        <p:nvCxnSpPr>
          <p:cNvPr id="3" name="Suora nuoliyhdysviiva 2">
            <a:extLst>
              <a:ext uri="{FF2B5EF4-FFF2-40B4-BE49-F238E27FC236}">
                <a16:creationId xmlns:a16="http://schemas.microsoft.com/office/drawing/2014/main" id="{0F98C910-EEE2-816E-BBC8-713AFBA7598F}"/>
              </a:ext>
            </a:extLst>
          </p:cNvPr>
          <p:cNvCxnSpPr>
            <a:cxnSpLocks/>
            <a:stCxn id="7" idx="3"/>
          </p:cNvCxnSpPr>
          <p:nvPr/>
        </p:nvCxnSpPr>
        <p:spPr>
          <a:xfrm flipV="1">
            <a:off x="4003280" y="2636668"/>
            <a:ext cx="1314444" cy="4846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uora nuoliyhdysviiva 5">
            <a:extLst>
              <a:ext uri="{FF2B5EF4-FFF2-40B4-BE49-F238E27FC236}">
                <a16:creationId xmlns:a16="http://schemas.microsoft.com/office/drawing/2014/main" id="{CED2C3CA-9681-699D-6C14-DBA89725C685}"/>
              </a:ext>
            </a:extLst>
          </p:cNvPr>
          <p:cNvCxnSpPr/>
          <p:nvPr/>
        </p:nvCxnSpPr>
        <p:spPr>
          <a:xfrm>
            <a:off x="3684233" y="4298427"/>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iruutu 7">
            <a:extLst>
              <a:ext uri="{FF2B5EF4-FFF2-40B4-BE49-F238E27FC236}">
                <a16:creationId xmlns:a16="http://schemas.microsoft.com/office/drawing/2014/main" id="{F2AC1D0C-4ED9-828D-6E15-B911EA904631}"/>
              </a:ext>
            </a:extLst>
          </p:cNvPr>
          <p:cNvSpPr txBox="1"/>
          <p:nvPr/>
        </p:nvSpPr>
        <p:spPr>
          <a:xfrm>
            <a:off x="709939" y="3728576"/>
            <a:ext cx="3293341" cy="369332"/>
          </a:xfrm>
          <a:prstGeom prst="rect">
            <a:avLst/>
          </a:prstGeom>
          <a:noFill/>
          <a:ln>
            <a:solidFill>
              <a:schemeClr val="bg1"/>
            </a:solidFill>
          </a:ln>
        </p:spPr>
        <p:txBody>
          <a:bodyPr wrap="square" rtlCol="0">
            <a:spAutoFit/>
          </a:bodyPr>
          <a:lstStyle/>
          <a:p>
            <a:r>
              <a:rPr lang="fi-FI" dirty="0">
                <a:solidFill>
                  <a:schemeClr val="bg1"/>
                </a:solidFill>
              </a:rPr>
              <a:t>Vastataan ”ei”</a:t>
            </a:r>
          </a:p>
        </p:txBody>
      </p:sp>
      <p:cxnSp>
        <p:nvCxnSpPr>
          <p:cNvPr id="9" name="Suora nuoliyhdysviiva 8">
            <a:extLst>
              <a:ext uri="{FF2B5EF4-FFF2-40B4-BE49-F238E27FC236}">
                <a16:creationId xmlns:a16="http://schemas.microsoft.com/office/drawing/2014/main" id="{66846BCA-0A3D-2308-F42A-70453476A5FE}"/>
              </a:ext>
            </a:extLst>
          </p:cNvPr>
          <p:cNvCxnSpPr>
            <a:cxnSpLocks/>
          </p:cNvCxnSpPr>
          <p:nvPr/>
        </p:nvCxnSpPr>
        <p:spPr>
          <a:xfrm flipV="1">
            <a:off x="4003280" y="3657699"/>
            <a:ext cx="1314444" cy="22332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kstiruutu 10">
            <a:extLst>
              <a:ext uri="{FF2B5EF4-FFF2-40B4-BE49-F238E27FC236}">
                <a16:creationId xmlns:a16="http://schemas.microsoft.com/office/drawing/2014/main" id="{32AF6E3F-FC63-8044-126E-5E03EA1CEA5A}"/>
              </a:ext>
            </a:extLst>
          </p:cNvPr>
          <p:cNvSpPr txBox="1"/>
          <p:nvPr/>
        </p:nvSpPr>
        <p:spPr>
          <a:xfrm>
            <a:off x="709939" y="4449669"/>
            <a:ext cx="3293341" cy="1754326"/>
          </a:xfrm>
          <a:prstGeom prst="rect">
            <a:avLst/>
          </a:prstGeom>
          <a:noFill/>
          <a:ln>
            <a:solidFill>
              <a:schemeClr val="bg1"/>
            </a:solidFill>
          </a:ln>
        </p:spPr>
        <p:txBody>
          <a:bodyPr wrap="square" rtlCol="0">
            <a:spAutoFit/>
          </a:bodyPr>
          <a:lstStyle/>
          <a:p>
            <a:r>
              <a:rPr lang="fi-FI" dirty="0">
                <a:solidFill>
                  <a:schemeClr val="bg1"/>
                </a:solidFill>
              </a:rPr>
              <a:t>Vastataan ”ei”, jos kyse ei ole useamman yrityksen yhdessä </a:t>
            </a:r>
            <a:r>
              <a:rPr lang="fi-FI" b="1" dirty="0">
                <a:solidFill>
                  <a:schemeClr val="bg1"/>
                </a:solidFill>
              </a:rPr>
              <a:t>ryhmittymänä tehdystä tarjouksesta</a:t>
            </a:r>
            <a:r>
              <a:rPr lang="fi-FI" dirty="0">
                <a:solidFill>
                  <a:schemeClr val="bg1"/>
                </a:solidFill>
              </a:rPr>
              <a:t>. Tällöinkin vain ryhmittymän vetäjä vastaa ”kyllä”. </a:t>
            </a:r>
          </a:p>
        </p:txBody>
      </p:sp>
      <p:cxnSp>
        <p:nvCxnSpPr>
          <p:cNvPr id="13" name="Suora nuoliyhdysviiva 12">
            <a:extLst>
              <a:ext uri="{FF2B5EF4-FFF2-40B4-BE49-F238E27FC236}">
                <a16:creationId xmlns:a16="http://schemas.microsoft.com/office/drawing/2014/main" id="{BF264318-97B4-6D62-AFA2-2828E1618DCA}"/>
              </a:ext>
            </a:extLst>
          </p:cNvPr>
          <p:cNvCxnSpPr>
            <a:cxnSpLocks/>
          </p:cNvCxnSpPr>
          <p:nvPr/>
        </p:nvCxnSpPr>
        <p:spPr>
          <a:xfrm flipV="1">
            <a:off x="4003280" y="4298427"/>
            <a:ext cx="1314444" cy="27653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Otsikko 2">
            <a:extLst>
              <a:ext uri="{FF2B5EF4-FFF2-40B4-BE49-F238E27FC236}">
                <a16:creationId xmlns:a16="http://schemas.microsoft.com/office/drawing/2014/main" id="{ECDC62F9-5E17-84F9-CEEC-EF7DE0C24B1A}"/>
              </a:ext>
            </a:extLst>
          </p:cNvPr>
          <p:cNvSpPr>
            <a:spLocks noGrp="1"/>
          </p:cNvSpPr>
          <p:nvPr>
            <p:ph type="title"/>
          </p:nvPr>
        </p:nvSpPr>
        <p:spPr>
          <a:xfrm>
            <a:off x="709939" y="1203382"/>
            <a:ext cx="10225088" cy="742056"/>
          </a:xfrm>
        </p:spPr>
        <p:txBody>
          <a:bodyPr anchor="ctr">
            <a:normAutofit/>
          </a:bodyPr>
          <a:lstStyle/>
          <a:p>
            <a:r>
              <a:rPr lang="fi-FI" sz="2400" dirty="0"/>
              <a:t>ESPD - osa 2-  Tarjoajaa koskevat tiedot</a:t>
            </a:r>
          </a:p>
        </p:txBody>
      </p:sp>
      <p:pic>
        <p:nvPicPr>
          <p:cNvPr id="20" name="Kuva 19">
            <a:extLst>
              <a:ext uri="{FF2B5EF4-FFF2-40B4-BE49-F238E27FC236}">
                <a16:creationId xmlns:a16="http://schemas.microsoft.com/office/drawing/2014/main" id="{2A270524-F162-5420-BADF-2A57ADE224B4}"/>
              </a:ext>
            </a:extLst>
          </p:cNvPr>
          <p:cNvPicPr>
            <a:picLocks noChangeAspect="1"/>
          </p:cNvPicPr>
          <p:nvPr/>
        </p:nvPicPr>
        <p:blipFill>
          <a:blip r:embed="rId2"/>
          <a:stretch>
            <a:fillRect/>
          </a:stretch>
        </p:blipFill>
        <p:spPr>
          <a:xfrm>
            <a:off x="5390343" y="2100246"/>
            <a:ext cx="6423773" cy="3439419"/>
          </a:xfrm>
          <a:prstGeom prst="rect">
            <a:avLst/>
          </a:prstGeom>
        </p:spPr>
      </p:pic>
    </p:spTree>
    <p:extLst>
      <p:ext uri="{BB962C8B-B14F-4D97-AF65-F5344CB8AC3E}">
        <p14:creationId xmlns:p14="http://schemas.microsoft.com/office/powerpoint/2010/main" val="137644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8D12305-D750-8FC5-4156-0A0068326F1D}"/>
              </a:ext>
            </a:extLst>
          </p:cNvPr>
          <p:cNvSpPr>
            <a:spLocks noGrp="1"/>
          </p:cNvSpPr>
          <p:nvPr>
            <p:ph idx="1"/>
          </p:nvPr>
        </p:nvSpPr>
        <p:spPr>
          <a:xfrm>
            <a:off x="1127124" y="1643967"/>
            <a:ext cx="10225089" cy="3848299"/>
          </a:xfrm>
        </p:spPr>
        <p:txBody>
          <a:bodyPr>
            <a:noAutofit/>
          </a:bodyPr>
          <a:lstStyle/>
          <a:p>
            <a:pPr>
              <a:lnSpc>
                <a:spcPct val="100000"/>
              </a:lnSpc>
            </a:pPr>
            <a:r>
              <a:rPr lang="fi-FI" sz="1600" dirty="0"/>
              <a:t>Hankintalain 92 §:n mukaan yritykset saavat ilmoittautua tarjoajiksi ryhmittymänä. Ryhmittymällä tarkoitetaan yritysten yhteistyötä hankintasopimuksen saamiseksi. Ryhmittymä voi olla esimerkiksi useamman tarjoajan muodostama tilapäinen yhteenliittymä. </a:t>
            </a:r>
          </a:p>
          <a:p>
            <a:pPr>
              <a:lnSpc>
                <a:spcPct val="100000"/>
              </a:lnSpc>
            </a:pPr>
            <a:r>
              <a:rPr lang="fi-FI" sz="1600" dirty="0"/>
              <a:t>Ryhmittymiä voidaan käyttää esimerkiksi eri alojen ammattitaitoa tai resursseja vaativissa hankinnoissa, kuten rakennusurakoissa.</a:t>
            </a:r>
          </a:p>
          <a:p>
            <a:pPr>
              <a:lnSpc>
                <a:spcPct val="100000"/>
              </a:lnSpc>
            </a:pPr>
            <a:r>
              <a:rPr lang="fi-FI" sz="1600" dirty="0"/>
              <a:t>Ryhmittymänä tarjoaminen mahdollistaa myös pienten yritysten yhteisen pääsyn laajempiin hankintoihin. Tällöin soveltuvuusvaatimukset voidaan täyttää yhdessä. </a:t>
            </a:r>
          </a:p>
          <a:p>
            <a:pPr>
              <a:lnSpc>
                <a:spcPct val="100000"/>
              </a:lnSpc>
            </a:pPr>
            <a:r>
              <a:rPr lang="fi-FI" sz="1600" dirty="0"/>
              <a:t>Ryhmittymän on kyettävä viimeistään sopimuksen allekirjoitushetkellä osoittamaan yksi organisaatio, joka hoitaa yhteydenpidon hyvinvointialueen kanssa. Kuitenkin kaikki ryhmittymän jäsenet vastaavat yhdessä sopimusvastuista yhteisvastuullisesti allekirjoittamalla hankintasopimuksen. Ryhmittymän on sitouduttava siihen, että sen tarjouksessa nimetyt ryhmittymän jäsenet ovat käytettävissä hankinnan toteuttamiseen, mikäli ryhmittymä tulee valituksi.</a:t>
            </a:r>
          </a:p>
          <a:p>
            <a:pPr>
              <a:lnSpc>
                <a:spcPct val="100000"/>
              </a:lnSpc>
            </a:pPr>
            <a:r>
              <a:rPr lang="fi-FI" sz="1600" dirty="0"/>
              <a:t>Ryhmittymänä tarjoamisessa on huomioitava kilpailulain säännökset - </a:t>
            </a:r>
            <a:r>
              <a:rPr lang="fi-FI" sz="1600" i="1" dirty="0"/>
              <a:t>Nyrkkisääntönä voidaan pitää sitä, että jos yrityksen voimavarat riittävät yksin tarjoamiseen, on tarjous varminta tehdä yksin.</a:t>
            </a:r>
          </a:p>
        </p:txBody>
      </p:sp>
      <p:sp>
        <p:nvSpPr>
          <p:cNvPr id="3" name="Otsikko 2">
            <a:extLst>
              <a:ext uri="{FF2B5EF4-FFF2-40B4-BE49-F238E27FC236}">
                <a16:creationId xmlns:a16="http://schemas.microsoft.com/office/drawing/2014/main" id="{F0ACA9E3-C5C8-8433-44AF-24A50B7B70CD}"/>
              </a:ext>
            </a:extLst>
          </p:cNvPr>
          <p:cNvSpPr>
            <a:spLocks noGrp="1"/>
          </p:cNvSpPr>
          <p:nvPr>
            <p:ph type="title"/>
          </p:nvPr>
        </p:nvSpPr>
        <p:spPr>
          <a:xfrm>
            <a:off x="1127124" y="532792"/>
            <a:ext cx="10225088" cy="742056"/>
          </a:xfrm>
        </p:spPr>
        <p:txBody>
          <a:bodyPr/>
          <a:lstStyle/>
          <a:p>
            <a:r>
              <a:rPr lang="fi-FI" dirty="0"/>
              <a:t>Tarjoaminen ryhmittymänä </a:t>
            </a:r>
          </a:p>
        </p:txBody>
      </p:sp>
    </p:spTree>
    <p:extLst>
      <p:ext uri="{BB962C8B-B14F-4D97-AF65-F5344CB8AC3E}">
        <p14:creationId xmlns:p14="http://schemas.microsoft.com/office/powerpoint/2010/main" val="304019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35A7F2C-AD52-D4F2-13CA-C72DBEF8ACE1}"/>
              </a:ext>
            </a:extLst>
          </p:cNvPr>
          <p:cNvSpPr>
            <a:spLocks noGrp="1"/>
          </p:cNvSpPr>
          <p:nvPr>
            <p:ph type="title"/>
          </p:nvPr>
        </p:nvSpPr>
        <p:spPr>
          <a:xfrm>
            <a:off x="1127124" y="704911"/>
            <a:ext cx="10225088" cy="742056"/>
          </a:xfrm>
        </p:spPr>
        <p:txBody>
          <a:bodyPr>
            <a:normAutofit fontScale="90000"/>
          </a:bodyPr>
          <a:lstStyle/>
          <a:p>
            <a:r>
              <a:rPr lang="fi-FI" sz="4000" dirty="0"/>
              <a:t>ESPD - osa 2- </a:t>
            </a:r>
            <a:r>
              <a:rPr lang="fi-FI" dirty="0"/>
              <a:t>Tarjoajan edustajia koskevat tiedot</a:t>
            </a:r>
          </a:p>
        </p:txBody>
      </p:sp>
      <p:pic>
        <p:nvPicPr>
          <p:cNvPr id="5" name="Kuva 4">
            <a:extLst>
              <a:ext uri="{FF2B5EF4-FFF2-40B4-BE49-F238E27FC236}">
                <a16:creationId xmlns:a16="http://schemas.microsoft.com/office/drawing/2014/main" id="{5DF1F135-EEB1-0553-BEE9-26F2C2B87D5B}"/>
              </a:ext>
            </a:extLst>
          </p:cNvPr>
          <p:cNvPicPr>
            <a:picLocks noChangeAspect="1"/>
          </p:cNvPicPr>
          <p:nvPr/>
        </p:nvPicPr>
        <p:blipFill>
          <a:blip r:embed="rId2"/>
          <a:stretch>
            <a:fillRect/>
          </a:stretch>
        </p:blipFill>
        <p:spPr>
          <a:xfrm>
            <a:off x="5934268" y="1944117"/>
            <a:ext cx="3826475" cy="4770670"/>
          </a:xfrm>
          <a:prstGeom prst="rect">
            <a:avLst/>
          </a:prstGeom>
        </p:spPr>
      </p:pic>
      <p:sp>
        <p:nvSpPr>
          <p:cNvPr id="6" name="Sisällön paikkamerkki 1">
            <a:extLst>
              <a:ext uri="{FF2B5EF4-FFF2-40B4-BE49-F238E27FC236}">
                <a16:creationId xmlns:a16="http://schemas.microsoft.com/office/drawing/2014/main" id="{AB7EA016-A74E-88F1-8808-AB5742D50A68}"/>
              </a:ext>
            </a:extLst>
          </p:cNvPr>
          <p:cNvSpPr>
            <a:spLocks noGrp="1"/>
          </p:cNvSpPr>
          <p:nvPr>
            <p:ph idx="1"/>
          </p:nvPr>
        </p:nvSpPr>
        <p:spPr>
          <a:xfrm>
            <a:off x="1127124" y="2220685"/>
            <a:ext cx="3976721" cy="4189445"/>
          </a:xfrm>
        </p:spPr>
        <p:txBody>
          <a:bodyPr>
            <a:normAutofit/>
          </a:bodyPr>
          <a:lstStyle/>
          <a:p>
            <a:r>
              <a:rPr lang="fi-FI" dirty="0"/>
              <a:t>Voit lisätä tarvittaessa useampia henkilöitä</a:t>
            </a:r>
          </a:p>
          <a:p>
            <a:r>
              <a:rPr lang="fi-FI" dirty="0"/>
              <a:t>Henkilön tai henkilöiden tulee olla valtuutettuja edustamaan ehdokasta tai tarjoajaa hankintamenettelyssä – </a:t>
            </a:r>
            <a:r>
              <a:rPr lang="fi-FI" i="1" dirty="0"/>
              <a:t>tarjoaja päättää edustajastaan itse. </a:t>
            </a:r>
          </a:p>
        </p:txBody>
      </p:sp>
    </p:spTree>
    <p:extLst>
      <p:ext uri="{BB962C8B-B14F-4D97-AF65-F5344CB8AC3E}">
        <p14:creationId xmlns:p14="http://schemas.microsoft.com/office/powerpoint/2010/main" val="74887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85F698-7386-1A26-9597-8D39846CD7E5}"/>
              </a:ext>
            </a:extLst>
          </p:cNvPr>
          <p:cNvSpPr>
            <a:spLocks noGrp="1"/>
          </p:cNvSpPr>
          <p:nvPr>
            <p:ph idx="1"/>
          </p:nvPr>
        </p:nvSpPr>
        <p:spPr/>
        <p:txBody>
          <a:bodyPr>
            <a:normAutofit/>
          </a:bodyPr>
          <a:lstStyle/>
          <a:p>
            <a:r>
              <a:rPr lang="fi-FI" dirty="0"/>
              <a:t>Voimavara-alihankkijalla tarkoitetaan tilannetta, jossa tarjoaja käyttää toista tarjoajaa hankintayksikön asettamien </a:t>
            </a:r>
            <a:r>
              <a:rPr lang="fi-FI" i="1" dirty="0">
                <a:hlinkClick r:id="rId2"/>
              </a:rPr>
              <a:t>soveltuvuusvaatimusten</a:t>
            </a:r>
            <a:r>
              <a:rPr lang="fi-FI" dirty="0"/>
              <a:t> täyttämiseen </a:t>
            </a:r>
          </a:p>
          <a:p>
            <a:r>
              <a:rPr lang="fi-FI" dirty="0"/>
              <a:t>Voimavara-alihankkijan </a:t>
            </a:r>
            <a:r>
              <a:rPr lang="fi-FI" b="1" i="1" dirty="0"/>
              <a:t>tulee osallistua hankintasopimuksen toteuttamiseen</a:t>
            </a:r>
            <a:r>
              <a:rPr lang="fi-FI" dirty="0"/>
              <a:t>, eli tarjoajan tulee pystyä osoittamaan, että ilmoitettu voimavara on todellinen ja käytettävissä. Näyttövelvollisuus on tarjoajalla. </a:t>
            </a:r>
          </a:p>
          <a:p>
            <a:pPr>
              <a:buFont typeface="Wingdings" panose="05000000000000000000" pitchFamily="2" charset="2"/>
              <a:buChar char="Ø"/>
            </a:pPr>
            <a:r>
              <a:rPr lang="fi-FI" dirty="0"/>
              <a:t>Usein tarjoajan emoyritys (omistaja) tai samaan konserniin kuuluva yritys. </a:t>
            </a:r>
          </a:p>
          <a:p>
            <a:r>
              <a:rPr lang="fi-FI" dirty="0"/>
              <a:t>Voimavara-alihankkija täyttää oman ESPD-lomakkeen </a:t>
            </a:r>
          </a:p>
          <a:p>
            <a:pPr marL="0" indent="0">
              <a:buNone/>
            </a:pPr>
            <a:endParaRPr lang="fi-FI" dirty="0"/>
          </a:p>
          <a:p>
            <a:pPr marL="0" indent="0">
              <a:buNone/>
            </a:pPr>
            <a:endParaRPr lang="fi-FI" dirty="0"/>
          </a:p>
        </p:txBody>
      </p:sp>
      <p:sp>
        <p:nvSpPr>
          <p:cNvPr id="3" name="Otsikko 2">
            <a:extLst>
              <a:ext uri="{FF2B5EF4-FFF2-40B4-BE49-F238E27FC236}">
                <a16:creationId xmlns:a16="http://schemas.microsoft.com/office/drawing/2014/main" id="{1B78D5A9-C2AD-5D5C-47DD-415BCD955F0B}"/>
              </a:ext>
            </a:extLst>
          </p:cNvPr>
          <p:cNvSpPr>
            <a:spLocks noGrp="1"/>
          </p:cNvSpPr>
          <p:nvPr>
            <p:ph type="title"/>
          </p:nvPr>
        </p:nvSpPr>
        <p:spPr/>
        <p:txBody>
          <a:bodyPr>
            <a:noAutofit/>
          </a:bodyPr>
          <a:lstStyle/>
          <a:p>
            <a:r>
              <a:rPr lang="fi-FI" sz="2400" dirty="0"/>
              <a:t>Muiden yksiköiden voimavarojen hyväksi käyttämistä koskevat tiedot eli ns. voimavara-alihankinta</a:t>
            </a:r>
          </a:p>
        </p:txBody>
      </p:sp>
    </p:spTree>
    <p:extLst>
      <p:ext uri="{BB962C8B-B14F-4D97-AF65-F5344CB8AC3E}">
        <p14:creationId xmlns:p14="http://schemas.microsoft.com/office/powerpoint/2010/main" val="332844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950492-D5DE-65D9-9282-5B1E9B31252C}"/>
              </a:ext>
            </a:extLst>
          </p:cNvPr>
          <p:cNvPicPr>
            <a:picLocks noChangeAspect="1"/>
          </p:cNvPicPr>
          <p:nvPr/>
        </p:nvPicPr>
        <p:blipFill>
          <a:blip r:embed="rId2"/>
          <a:stretch>
            <a:fillRect/>
          </a:stretch>
        </p:blipFill>
        <p:spPr>
          <a:xfrm>
            <a:off x="4520378" y="1354476"/>
            <a:ext cx="6923909" cy="4161744"/>
          </a:xfrm>
          <a:prstGeom prst="rect">
            <a:avLst/>
          </a:prstGeom>
        </p:spPr>
      </p:pic>
      <p:sp>
        <p:nvSpPr>
          <p:cNvPr id="6" name="Tekstiruutu 5">
            <a:extLst>
              <a:ext uri="{FF2B5EF4-FFF2-40B4-BE49-F238E27FC236}">
                <a16:creationId xmlns:a16="http://schemas.microsoft.com/office/drawing/2014/main" id="{C76F4163-3B43-9D82-A7D9-96428E9359C3}"/>
              </a:ext>
            </a:extLst>
          </p:cNvPr>
          <p:cNvSpPr txBox="1"/>
          <p:nvPr/>
        </p:nvSpPr>
        <p:spPr>
          <a:xfrm>
            <a:off x="709938" y="4032416"/>
            <a:ext cx="3293341" cy="1477328"/>
          </a:xfrm>
          <a:prstGeom prst="rect">
            <a:avLst/>
          </a:prstGeom>
          <a:noFill/>
          <a:ln>
            <a:solidFill>
              <a:schemeClr val="bg1"/>
            </a:solidFill>
          </a:ln>
        </p:spPr>
        <p:txBody>
          <a:bodyPr wrap="square" rtlCol="0">
            <a:spAutoFit/>
          </a:bodyPr>
          <a:lstStyle/>
          <a:p>
            <a:r>
              <a:rPr lang="fi-FI" dirty="0">
                <a:solidFill>
                  <a:schemeClr val="bg1"/>
                </a:solidFill>
              </a:rPr>
              <a:t>Merkitään tavanomaiset alihankkijat, jos sellaisia käytetään. Alihankkijoilta ei yleensä edellytetä </a:t>
            </a:r>
            <a:r>
              <a:rPr lang="fi-FI" dirty="0" err="1">
                <a:solidFill>
                  <a:schemeClr val="bg1"/>
                </a:solidFill>
              </a:rPr>
              <a:t>ESPD:n</a:t>
            </a:r>
            <a:r>
              <a:rPr lang="fi-FI" dirty="0">
                <a:solidFill>
                  <a:schemeClr val="bg1"/>
                </a:solidFill>
              </a:rPr>
              <a:t> täyttämistä </a:t>
            </a:r>
          </a:p>
        </p:txBody>
      </p:sp>
      <p:sp>
        <p:nvSpPr>
          <p:cNvPr id="7" name="Tekstiruutu 6">
            <a:extLst>
              <a:ext uri="{FF2B5EF4-FFF2-40B4-BE49-F238E27FC236}">
                <a16:creationId xmlns:a16="http://schemas.microsoft.com/office/drawing/2014/main" id="{0335CDC2-C26E-9AEA-967E-D8349D4259A9}"/>
              </a:ext>
            </a:extLst>
          </p:cNvPr>
          <p:cNvSpPr txBox="1"/>
          <p:nvPr/>
        </p:nvSpPr>
        <p:spPr>
          <a:xfrm>
            <a:off x="709937" y="1178038"/>
            <a:ext cx="3293341" cy="2492990"/>
          </a:xfrm>
          <a:prstGeom prst="rect">
            <a:avLst/>
          </a:prstGeom>
          <a:noFill/>
          <a:ln>
            <a:solidFill>
              <a:schemeClr val="bg1"/>
            </a:solidFill>
          </a:ln>
        </p:spPr>
        <p:txBody>
          <a:bodyPr wrap="square" rtlCol="0">
            <a:spAutoFit/>
          </a:bodyPr>
          <a:lstStyle/>
          <a:p>
            <a:r>
              <a:rPr lang="fi-FI" dirty="0">
                <a:solidFill>
                  <a:schemeClr val="bg1"/>
                </a:solidFill>
              </a:rPr>
              <a:t>Vastataan ”ei”, ellei vedota alihankkijan voimavaroihin soveltuvuusvaatimusten täyttämisessä </a:t>
            </a:r>
            <a:r>
              <a:rPr lang="fi-FI" sz="1200" i="1" dirty="0">
                <a:solidFill>
                  <a:schemeClr val="bg1"/>
                </a:solidFill>
              </a:rPr>
              <a:t>(esim. tarjoajana yritys A joka täyttää liikevaihtovaatimuksen omistajayrityksensä B:n voimavaroilla)</a:t>
            </a:r>
          </a:p>
          <a:p>
            <a:endParaRPr lang="fi-FI" sz="1200" i="1" dirty="0">
              <a:solidFill>
                <a:schemeClr val="bg1"/>
              </a:solidFill>
            </a:endParaRPr>
          </a:p>
          <a:p>
            <a:r>
              <a:rPr lang="fi-FI" dirty="0">
                <a:solidFill>
                  <a:schemeClr val="bg1"/>
                </a:solidFill>
              </a:rPr>
              <a:t>Yleensä siis tähän kohtaan vastataan EI</a:t>
            </a:r>
          </a:p>
          <a:p>
            <a:endParaRPr lang="fi-FI" sz="1200" i="1" dirty="0">
              <a:solidFill>
                <a:schemeClr val="bg1"/>
              </a:solidFill>
            </a:endParaRPr>
          </a:p>
        </p:txBody>
      </p:sp>
      <p:cxnSp>
        <p:nvCxnSpPr>
          <p:cNvPr id="8" name="Suora nuoliyhdysviiva 7">
            <a:extLst>
              <a:ext uri="{FF2B5EF4-FFF2-40B4-BE49-F238E27FC236}">
                <a16:creationId xmlns:a16="http://schemas.microsoft.com/office/drawing/2014/main" id="{0FBD997B-92D9-BD48-8D7D-6453C5527382}"/>
              </a:ext>
            </a:extLst>
          </p:cNvPr>
          <p:cNvCxnSpPr>
            <a:cxnSpLocks/>
          </p:cNvCxnSpPr>
          <p:nvPr/>
        </p:nvCxnSpPr>
        <p:spPr>
          <a:xfrm>
            <a:off x="4003280" y="2753552"/>
            <a:ext cx="42667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uora nuoliyhdysviiva 9">
            <a:extLst>
              <a:ext uri="{FF2B5EF4-FFF2-40B4-BE49-F238E27FC236}">
                <a16:creationId xmlns:a16="http://schemas.microsoft.com/office/drawing/2014/main" id="{1D6067E8-9DEF-3EF4-6C3D-984782497495}"/>
              </a:ext>
            </a:extLst>
          </p:cNvPr>
          <p:cNvCxnSpPr>
            <a:cxnSpLocks/>
          </p:cNvCxnSpPr>
          <p:nvPr/>
        </p:nvCxnSpPr>
        <p:spPr>
          <a:xfrm>
            <a:off x="4003280" y="4397401"/>
            <a:ext cx="42667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Otsikko 2">
            <a:extLst>
              <a:ext uri="{FF2B5EF4-FFF2-40B4-BE49-F238E27FC236}">
                <a16:creationId xmlns:a16="http://schemas.microsoft.com/office/drawing/2014/main" id="{B8492083-3F01-8365-483D-1BF24424E682}"/>
              </a:ext>
            </a:extLst>
          </p:cNvPr>
          <p:cNvSpPr>
            <a:spLocks noGrp="1"/>
          </p:cNvSpPr>
          <p:nvPr>
            <p:ph type="title"/>
          </p:nvPr>
        </p:nvSpPr>
        <p:spPr>
          <a:xfrm>
            <a:off x="905182" y="260563"/>
            <a:ext cx="10225088" cy="742056"/>
          </a:xfrm>
        </p:spPr>
        <p:txBody>
          <a:bodyPr>
            <a:normAutofit/>
          </a:bodyPr>
          <a:lstStyle/>
          <a:p>
            <a:r>
              <a:rPr lang="fi-FI" sz="1800" dirty="0"/>
              <a:t>ESPD - osa 2-Muiden yksikköjen voimavarojen hyväksi käyttämistä koskevat tiedot</a:t>
            </a:r>
          </a:p>
        </p:txBody>
      </p:sp>
    </p:spTree>
    <p:extLst>
      <p:ext uri="{BB962C8B-B14F-4D97-AF65-F5344CB8AC3E}">
        <p14:creationId xmlns:p14="http://schemas.microsoft.com/office/powerpoint/2010/main" val="223125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a:extLst>
              <a:ext uri="{FF2B5EF4-FFF2-40B4-BE49-F238E27FC236}">
                <a16:creationId xmlns:a16="http://schemas.microsoft.com/office/drawing/2014/main" id="{71D95E6E-D4D6-C8C6-706B-5BBD268AE074}"/>
              </a:ext>
            </a:extLst>
          </p:cNvPr>
          <p:cNvGraphicFramePr>
            <a:graphicFrameLocks noGrp="1"/>
          </p:cNvGraphicFramePr>
          <p:nvPr>
            <p:extLst>
              <p:ext uri="{D42A27DB-BD31-4B8C-83A1-F6EECF244321}">
                <p14:modId xmlns:p14="http://schemas.microsoft.com/office/powerpoint/2010/main" val="3766914965"/>
              </p:ext>
            </p:extLst>
          </p:nvPr>
        </p:nvGraphicFramePr>
        <p:xfrm>
          <a:off x="1562471" y="151446"/>
          <a:ext cx="9206145" cy="6061254"/>
        </p:xfrm>
        <a:graphic>
          <a:graphicData uri="http://schemas.openxmlformats.org/drawingml/2006/table">
            <a:tbl>
              <a:tblPr firstRow="1" bandRow="1">
                <a:tableStyleId>{21E4AEA4-8DFA-4A89-87EB-49C32662AFE0}</a:tableStyleId>
              </a:tblPr>
              <a:tblGrid>
                <a:gridCol w="1841229">
                  <a:extLst>
                    <a:ext uri="{9D8B030D-6E8A-4147-A177-3AD203B41FA5}">
                      <a16:colId xmlns:a16="http://schemas.microsoft.com/office/drawing/2014/main" val="2184712702"/>
                    </a:ext>
                  </a:extLst>
                </a:gridCol>
                <a:gridCol w="1841229">
                  <a:extLst>
                    <a:ext uri="{9D8B030D-6E8A-4147-A177-3AD203B41FA5}">
                      <a16:colId xmlns:a16="http://schemas.microsoft.com/office/drawing/2014/main" val="3909416147"/>
                    </a:ext>
                  </a:extLst>
                </a:gridCol>
                <a:gridCol w="1841229">
                  <a:extLst>
                    <a:ext uri="{9D8B030D-6E8A-4147-A177-3AD203B41FA5}">
                      <a16:colId xmlns:a16="http://schemas.microsoft.com/office/drawing/2014/main" val="1021394797"/>
                    </a:ext>
                  </a:extLst>
                </a:gridCol>
                <a:gridCol w="1841229">
                  <a:extLst>
                    <a:ext uri="{9D8B030D-6E8A-4147-A177-3AD203B41FA5}">
                      <a16:colId xmlns:a16="http://schemas.microsoft.com/office/drawing/2014/main" val="666942641"/>
                    </a:ext>
                  </a:extLst>
                </a:gridCol>
                <a:gridCol w="1841229">
                  <a:extLst>
                    <a:ext uri="{9D8B030D-6E8A-4147-A177-3AD203B41FA5}">
                      <a16:colId xmlns:a16="http://schemas.microsoft.com/office/drawing/2014/main" val="926473398"/>
                    </a:ext>
                  </a:extLst>
                </a:gridCol>
              </a:tblGrid>
              <a:tr h="585293">
                <a:tc>
                  <a:txBody>
                    <a:bodyPr/>
                    <a:lstStyle/>
                    <a:p>
                      <a:endParaRPr lang="fi-FI" sz="1100" dirty="0"/>
                    </a:p>
                  </a:txBody>
                  <a:tcPr/>
                </a:tc>
                <a:tc>
                  <a:txBody>
                    <a:bodyPr/>
                    <a:lstStyle/>
                    <a:p>
                      <a:r>
                        <a:rPr lang="fi-FI" sz="1100" dirty="0"/>
                        <a:t>Tarjoaja /osallistuja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Alihankkija</a:t>
                      </a:r>
                    </a:p>
                    <a:p>
                      <a:endParaRPr lang="fi-FI" sz="1100" dirty="0"/>
                    </a:p>
                  </a:txBody>
                  <a:tcPr/>
                </a:tc>
                <a:tc>
                  <a:txBody>
                    <a:bodyPr/>
                    <a:lstStyle/>
                    <a:p>
                      <a:r>
                        <a:rPr lang="fi-FI" sz="1100" dirty="0"/>
                        <a:t>Voimavara-alihankkija</a:t>
                      </a:r>
                    </a:p>
                  </a:txBody>
                  <a:tcPr/>
                </a:tc>
                <a:tc>
                  <a:txBody>
                    <a:bodyPr/>
                    <a:lstStyle/>
                    <a:p>
                      <a:r>
                        <a:rPr lang="fi-FI" sz="1100" dirty="0"/>
                        <a:t>Ryhmittymän jäsen</a:t>
                      </a:r>
                    </a:p>
                  </a:txBody>
                  <a:tcPr/>
                </a:tc>
                <a:extLst>
                  <a:ext uri="{0D108BD9-81ED-4DB2-BD59-A6C34878D82A}">
                    <a16:rowId xmlns:a16="http://schemas.microsoft.com/office/drawing/2014/main" val="2058057254"/>
                  </a:ext>
                </a:extLst>
              </a:tr>
              <a:tr h="700938">
                <a:tc>
                  <a:txBody>
                    <a:bodyPr/>
                    <a:lstStyle/>
                    <a:p>
                      <a:endParaRPr lang="fi-FI" sz="1100" dirty="0"/>
                    </a:p>
                  </a:txBody>
                  <a:tcPr/>
                </a:tc>
                <a:tc>
                  <a:txBody>
                    <a:bodyPr/>
                    <a:lstStyle/>
                    <a:p>
                      <a:r>
                        <a:rPr lang="fi-FI" sz="1100" dirty="0"/>
                        <a:t>Tarjouksen tai osallistumishakemuksen tekijä = toimittaja joka tekee tarjouksen</a:t>
                      </a:r>
                    </a:p>
                  </a:txBody>
                  <a:tcPr/>
                </a:tc>
                <a:tc>
                  <a:txBody>
                    <a:bodyPr/>
                    <a:lstStyle/>
                    <a:p>
                      <a:r>
                        <a:rPr lang="fi-FI" sz="1100" dirty="0"/>
                        <a:t>Kolmas osapuoli (toimittaja), joka osallistuu hankintasopimuksen suorittamiseen. Sopimussuhteessa tarjoajan kanssa.</a:t>
                      </a:r>
                    </a:p>
                  </a:txBody>
                  <a:tcPr/>
                </a:tc>
                <a:tc>
                  <a:txBody>
                    <a:bodyPr/>
                    <a:lstStyle/>
                    <a:p>
                      <a:r>
                        <a:rPr lang="fi-FI" sz="1100" dirty="0"/>
                        <a:t>Tarjoajan kanssa sopimussuhteessa oleva tai samassa konsernissa oleva yritys, jonka voimavaroihin (esimerkiksi liikevaihtoon) tarjoaja vetoaa tarjouksessaan ja joka osallistuu hankintasopimuksen suorittamiseen</a:t>
                      </a:r>
                    </a:p>
                  </a:txBody>
                  <a:tcPr/>
                </a:tc>
                <a:tc>
                  <a:txBody>
                    <a:bodyPr/>
                    <a:lstStyle/>
                    <a:p>
                      <a:r>
                        <a:rPr lang="fi-FI" sz="1100" dirty="0"/>
                        <a:t>Toimittaja, joka tekee toisen toimittajan kanssa yhdessä tarjouksen tai osallistumishakemuksen</a:t>
                      </a:r>
                    </a:p>
                  </a:txBody>
                  <a:tcPr/>
                </a:tc>
                <a:extLst>
                  <a:ext uri="{0D108BD9-81ED-4DB2-BD59-A6C34878D82A}">
                    <a16:rowId xmlns:a16="http://schemas.microsoft.com/office/drawing/2014/main" val="2479242981"/>
                  </a:ext>
                </a:extLst>
              </a:tr>
              <a:tr h="585293">
                <a:tc>
                  <a:txBody>
                    <a:bodyPr/>
                    <a:lstStyle/>
                    <a:p>
                      <a:r>
                        <a:rPr lang="fi-FI" sz="1100" dirty="0"/>
                        <a:t>Tarjoukset tekijä</a:t>
                      </a:r>
                    </a:p>
                  </a:txBody>
                  <a:tcPr/>
                </a:tc>
                <a:tc>
                  <a:txBody>
                    <a:bodyPr/>
                    <a:lstStyle/>
                    <a:p>
                      <a:r>
                        <a:rPr lang="fi-FI" sz="1100" dirty="0"/>
                        <a:t>x</a:t>
                      </a:r>
                    </a:p>
                  </a:txBody>
                  <a:tcPr/>
                </a:tc>
                <a:tc>
                  <a:txBody>
                    <a:bodyPr/>
                    <a:lstStyle/>
                    <a:p>
                      <a:endParaRPr lang="fi-FI" sz="1100" dirty="0"/>
                    </a:p>
                  </a:txBody>
                  <a:tcPr/>
                </a:tc>
                <a:tc>
                  <a:txBody>
                    <a:bodyPr/>
                    <a:lstStyle/>
                    <a:p>
                      <a:endParaRPr lang="fi-FI" sz="1100"/>
                    </a:p>
                  </a:txBody>
                  <a:tcPr/>
                </a:tc>
                <a:tc>
                  <a:txBody>
                    <a:bodyPr/>
                    <a:lstStyle/>
                    <a:p>
                      <a:r>
                        <a:rPr lang="fi-FI" sz="1100" dirty="0"/>
                        <a:t>Tekevät tarjouksen yhdessä. </a:t>
                      </a:r>
                    </a:p>
                  </a:txBody>
                  <a:tcPr/>
                </a:tc>
                <a:extLst>
                  <a:ext uri="{0D108BD9-81ED-4DB2-BD59-A6C34878D82A}">
                    <a16:rowId xmlns:a16="http://schemas.microsoft.com/office/drawing/2014/main" val="4096812913"/>
                  </a:ext>
                </a:extLst>
              </a:tr>
              <a:tr h="714058">
                <a:tc>
                  <a:txBody>
                    <a:bodyPr/>
                    <a:lstStyle/>
                    <a:p>
                      <a:r>
                        <a:rPr lang="fi-FI" sz="1100" dirty="0"/>
                        <a:t>Sopimussuhteessa hankintayksikön kanssa</a:t>
                      </a:r>
                    </a:p>
                  </a:txBody>
                  <a:tcPr/>
                </a:tc>
                <a:tc>
                  <a:txBody>
                    <a:bodyPr/>
                    <a:lstStyle/>
                    <a:p>
                      <a:r>
                        <a:rPr lang="fi-FI" sz="1100" dirty="0"/>
                        <a:t>x</a:t>
                      </a:r>
                    </a:p>
                  </a:txBody>
                  <a:tcPr/>
                </a:tc>
                <a:tc>
                  <a:txBody>
                    <a:bodyPr/>
                    <a:lstStyle/>
                    <a:p>
                      <a:endParaRPr lang="fi-FI" sz="1100" dirty="0"/>
                    </a:p>
                  </a:txBody>
                  <a:tcPr/>
                </a:tc>
                <a:tc>
                  <a:txBody>
                    <a:bodyPr/>
                    <a:lstStyle/>
                    <a:p>
                      <a:endParaRPr lang="fi-FI" sz="1100"/>
                    </a:p>
                  </a:txBody>
                  <a:tcPr/>
                </a:tc>
                <a:tc>
                  <a:txBody>
                    <a:bodyPr/>
                    <a:lstStyle/>
                    <a:p>
                      <a:r>
                        <a:rPr lang="fi-FI" sz="1100" dirty="0"/>
                        <a:t>x</a:t>
                      </a:r>
                    </a:p>
                  </a:txBody>
                  <a:tcPr/>
                </a:tc>
                <a:extLst>
                  <a:ext uri="{0D108BD9-81ED-4DB2-BD59-A6C34878D82A}">
                    <a16:rowId xmlns:a16="http://schemas.microsoft.com/office/drawing/2014/main" val="2424181904"/>
                  </a:ext>
                </a:extLst>
              </a:tr>
              <a:tr h="971587">
                <a:tc>
                  <a:txBody>
                    <a:bodyPr/>
                    <a:lstStyle/>
                    <a:p>
                      <a:r>
                        <a:rPr lang="fi-FI" sz="1100" dirty="0"/>
                        <a:t>Osallistuu hankintasopimuksen suorittamiseen</a:t>
                      </a:r>
                    </a:p>
                  </a:txBody>
                  <a:tcPr/>
                </a:tc>
                <a:tc>
                  <a:txBody>
                    <a:bodyPr/>
                    <a:lstStyle/>
                    <a:p>
                      <a:r>
                        <a:rPr lang="fi-FI" sz="1100" dirty="0"/>
                        <a:t>x</a:t>
                      </a:r>
                    </a:p>
                  </a:txBody>
                  <a:tcPr/>
                </a:tc>
                <a:tc>
                  <a:txBody>
                    <a:bodyPr/>
                    <a:lstStyle/>
                    <a:p>
                      <a:r>
                        <a:rPr lang="fi-FI" sz="1100" dirty="0"/>
                        <a:t>x</a:t>
                      </a:r>
                    </a:p>
                  </a:txBody>
                  <a:tcPr/>
                </a:tc>
                <a:tc>
                  <a:txBody>
                    <a:bodyPr/>
                    <a:lstStyle/>
                    <a:p>
                      <a:r>
                        <a:rPr lang="fi-FI" sz="1100" dirty="0"/>
                        <a:t>x</a:t>
                      </a:r>
                    </a:p>
                  </a:txBody>
                  <a:tcPr/>
                </a:tc>
                <a:tc>
                  <a:txBody>
                    <a:bodyPr/>
                    <a:lstStyle/>
                    <a:p>
                      <a:r>
                        <a:rPr lang="fi-FI" sz="1100" dirty="0"/>
                        <a:t>x</a:t>
                      </a:r>
                    </a:p>
                  </a:txBody>
                  <a:tcPr/>
                </a:tc>
                <a:extLst>
                  <a:ext uri="{0D108BD9-81ED-4DB2-BD59-A6C34878D82A}">
                    <a16:rowId xmlns:a16="http://schemas.microsoft.com/office/drawing/2014/main" val="2043103762"/>
                  </a:ext>
                </a:extLst>
              </a:tr>
              <a:tr h="585293">
                <a:tc>
                  <a:txBody>
                    <a:bodyPr/>
                    <a:lstStyle/>
                    <a:p>
                      <a:r>
                        <a:rPr lang="fi-FI" sz="1100" dirty="0"/>
                        <a:t>Täyttää ESPD-lomakkeen </a:t>
                      </a:r>
                    </a:p>
                  </a:txBody>
                  <a:tcPr/>
                </a:tc>
                <a:tc>
                  <a:txBody>
                    <a:bodyPr/>
                    <a:lstStyle/>
                    <a:p>
                      <a:r>
                        <a:rPr lang="fi-FI" sz="1100" dirty="0"/>
                        <a:t>x</a:t>
                      </a:r>
                    </a:p>
                  </a:txBody>
                  <a:tcPr/>
                </a:tc>
                <a:tc>
                  <a:txBody>
                    <a:bodyPr/>
                    <a:lstStyle/>
                    <a:p>
                      <a:endParaRPr lang="fi-FI" sz="1100" dirty="0"/>
                    </a:p>
                  </a:txBody>
                  <a:tcPr/>
                </a:tc>
                <a:tc>
                  <a:txBody>
                    <a:bodyPr/>
                    <a:lstStyle/>
                    <a:p>
                      <a:r>
                        <a:rPr lang="fi-FI" sz="1100" dirty="0"/>
                        <a:t>Täyttää oman ESPD-lomakkeen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Täyttää oman ESPD-lomakkeen</a:t>
                      </a:r>
                    </a:p>
                    <a:p>
                      <a:endParaRPr lang="fi-FI" sz="1100" dirty="0"/>
                    </a:p>
                  </a:txBody>
                  <a:tcPr/>
                </a:tc>
                <a:extLst>
                  <a:ext uri="{0D108BD9-81ED-4DB2-BD59-A6C34878D82A}">
                    <a16:rowId xmlns:a16="http://schemas.microsoft.com/office/drawing/2014/main" val="4262914970"/>
                  </a:ext>
                </a:extLst>
              </a:tr>
              <a:tr h="842823">
                <a:tc>
                  <a:txBody>
                    <a:bodyPr/>
                    <a:lstStyle/>
                    <a:p>
                      <a:r>
                        <a:rPr lang="fi-FI" sz="1100" dirty="0"/>
                        <a:t>Vastaa hankintasopimuksesta ja alihankkijoista kuin omasta työstään</a:t>
                      </a:r>
                    </a:p>
                  </a:txBody>
                  <a:tcPr/>
                </a:tc>
                <a:tc>
                  <a:txBody>
                    <a:bodyPr/>
                    <a:lstStyle/>
                    <a:p>
                      <a:r>
                        <a:rPr lang="fi-FI" sz="1100" dirty="0"/>
                        <a:t>x</a:t>
                      </a:r>
                    </a:p>
                  </a:txBody>
                  <a:tcPr/>
                </a:tc>
                <a:tc>
                  <a:txBody>
                    <a:bodyPr/>
                    <a:lstStyle/>
                    <a:p>
                      <a:endParaRPr lang="fi-FI" sz="1100" dirty="0"/>
                    </a:p>
                  </a:txBody>
                  <a:tcPr/>
                </a:tc>
                <a:tc>
                  <a:txBody>
                    <a:bodyPr/>
                    <a:lstStyle/>
                    <a:p>
                      <a:endParaRPr lang="fi-FI" sz="1100"/>
                    </a:p>
                  </a:txBody>
                  <a:tcPr/>
                </a:tc>
                <a:tc>
                  <a:txBody>
                    <a:bodyPr/>
                    <a:lstStyle/>
                    <a:p>
                      <a:r>
                        <a:rPr lang="fi-FI" sz="1100" dirty="0"/>
                        <a:t>x</a:t>
                      </a:r>
                    </a:p>
                  </a:txBody>
                  <a:tcPr/>
                </a:tc>
                <a:extLst>
                  <a:ext uri="{0D108BD9-81ED-4DB2-BD59-A6C34878D82A}">
                    <a16:rowId xmlns:a16="http://schemas.microsoft.com/office/drawing/2014/main" val="3790884973"/>
                  </a:ext>
                </a:extLst>
              </a:tr>
            </a:tbl>
          </a:graphicData>
        </a:graphic>
      </p:graphicFrame>
    </p:spTree>
    <p:extLst>
      <p:ext uri="{BB962C8B-B14F-4D97-AF65-F5344CB8AC3E}">
        <p14:creationId xmlns:p14="http://schemas.microsoft.com/office/powerpoint/2010/main" val="3030359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2D52ED9-CF55-885F-4426-23FD78874F1C}"/>
              </a:ext>
            </a:extLst>
          </p:cNvPr>
          <p:cNvSpPr>
            <a:spLocks noGrp="1"/>
          </p:cNvSpPr>
          <p:nvPr>
            <p:ph idx="1"/>
          </p:nvPr>
        </p:nvSpPr>
        <p:spPr>
          <a:xfrm>
            <a:off x="1127125" y="1271380"/>
            <a:ext cx="4217232" cy="5227938"/>
          </a:xfrm>
        </p:spPr>
        <p:txBody>
          <a:bodyPr>
            <a:normAutofit fontScale="77500" lnSpcReduction="20000"/>
          </a:bodyPr>
          <a:lstStyle/>
          <a:p>
            <a:pPr>
              <a:lnSpc>
                <a:spcPct val="120000"/>
              </a:lnSpc>
            </a:pPr>
            <a:r>
              <a:rPr lang="fi-FI" dirty="0"/>
              <a:t>Tässä kohdassa ilmoitetaan, rasittaako tarjoajaa tai ehdokasta jokin hankintadirektiivissä säädetyistä poissulkemisperusteista. </a:t>
            </a:r>
          </a:p>
          <a:p>
            <a:pPr>
              <a:lnSpc>
                <a:spcPct val="120000"/>
              </a:lnSpc>
            </a:pPr>
            <a:r>
              <a:rPr lang="fi-FI" dirty="0"/>
              <a:t>Kohtiin vastataan ”</a:t>
            </a:r>
            <a:r>
              <a:rPr lang="fi-FI" b="1" dirty="0"/>
              <a:t>EI</a:t>
            </a:r>
            <a:r>
              <a:rPr lang="fi-FI" dirty="0"/>
              <a:t>”, ellei tarjoajaa/ehdokasta rasita jokin perusteista, jolloin vastataan ”</a:t>
            </a:r>
            <a:r>
              <a:rPr lang="fi-FI" b="1" dirty="0"/>
              <a:t>Kyllä</a:t>
            </a:r>
            <a:r>
              <a:rPr lang="fi-FI" dirty="0"/>
              <a:t>”. </a:t>
            </a:r>
          </a:p>
          <a:p>
            <a:pPr>
              <a:lnSpc>
                <a:spcPct val="120000"/>
              </a:lnSpc>
            </a:pPr>
            <a:r>
              <a:rPr lang="fi-FI" dirty="0"/>
              <a:t>Tuomioita koskevia tietoja ei ole Suomessa saatavilla sähköisesti.</a:t>
            </a:r>
          </a:p>
          <a:p>
            <a:pPr>
              <a:lnSpc>
                <a:spcPct val="120000"/>
              </a:lnSpc>
            </a:pPr>
            <a:r>
              <a:rPr lang="fi-FI" dirty="0"/>
              <a:t>Mahdolliset tuomioistuimen ratkaisut tulee ilmoittaa. </a:t>
            </a:r>
          </a:p>
          <a:p>
            <a:pPr>
              <a:lnSpc>
                <a:spcPct val="120000"/>
              </a:lnSpc>
            </a:pPr>
            <a:r>
              <a:rPr lang="fi-FI" b="1" dirty="0"/>
              <a:t>Tarjoaja tai ehdokas voi oma-aloitteisesti selvittää erillisellä liitteellä minkälaisiin korjaaviin toimiin (ns. puhdistautuminen) se on ryhtynyt luetettavuutensa osoittamiseksi. </a:t>
            </a:r>
          </a:p>
          <a:p>
            <a:pPr>
              <a:lnSpc>
                <a:spcPct val="120000"/>
              </a:lnSpc>
            </a:pPr>
            <a:r>
              <a:rPr lang="fi-FI" dirty="0"/>
              <a:t>Hankintayksikkö arvioi, onko tuomiolla merkitystä poissulkemisperusteena.</a:t>
            </a:r>
          </a:p>
        </p:txBody>
      </p:sp>
      <p:sp>
        <p:nvSpPr>
          <p:cNvPr id="3" name="Otsikko 2">
            <a:extLst>
              <a:ext uri="{FF2B5EF4-FFF2-40B4-BE49-F238E27FC236}">
                <a16:creationId xmlns:a16="http://schemas.microsoft.com/office/drawing/2014/main" id="{EADCC810-A62A-0417-238F-5D8B10237F73}"/>
              </a:ext>
            </a:extLst>
          </p:cNvPr>
          <p:cNvSpPr>
            <a:spLocks noGrp="1"/>
          </p:cNvSpPr>
          <p:nvPr>
            <p:ph type="title"/>
          </p:nvPr>
        </p:nvSpPr>
        <p:spPr>
          <a:xfrm>
            <a:off x="1127125" y="358682"/>
            <a:ext cx="10225088" cy="742056"/>
          </a:xfrm>
        </p:spPr>
        <p:txBody>
          <a:bodyPr>
            <a:normAutofit fontScale="90000"/>
          </a:bodyPr>
          <a:lstStyle/>
          <a:p>
            <a:r>
              <a:rPr lang="fi-FI" dirty="0"/>
              <a:t>ESPD </a:t>
            </a:r>
            <a:r>
              <a:rPr lang="fi-FI" sz="4000" dirty="0"/>
              <a:t>- osa 3</a:t>
            </a:r>
            <a:r>
              <a:rPr lang="fi-FI" dirty="0"/>
              <a:t>: Poissulkemisperusteet / Tuomioihin liittyvät perusteet</a:t>
            </a:r>
          </a:p>
        </p:txBody>
      </p:sp>
      <p:pic>
        <p:nvPicPr>
          <p:cNvPr id="5" name="Kuva 4">
            <a:extLst>
              <a:ext uri="{FF2B5EF4-FFF2-40B4-BE49-F238E27FC236}">
                <a16:creationId xmlns:a16="http://schemas.microsoft.com/office/drawing/2014/main" id="{0EF519B0-3E3E-085F-5B76-5BC6376756E1}"/>
              </a:ext>
            </a:extLst>
          </p:cNvPr>
          <p:cNvPicPr>
            <a:picLocks noChangeAspect="1"/>
          </p:cNvPicPr>
          <p:nvPr/>
        </p:nvPicPr>
        <p:blipFill>
          <a:blip r:embed="rId2"/>
          <a:stretch>
            <a:fillRect/>
          </a:stretch>
        </p:blipFill>
        <p:spPr>
          <a:xfrm>
            <a:off x="5610688" y="1362072"/>
            <a:ext cx="6370758" cy="4310940"/>
          </a:xfrm>
          <a:prstGeom prst="rect">
            <a:avLst/>
          </a:prstGeom>
        </p:spPr>
      </p:pic>
    </p:spTree>
    <p:extLst>
      <p:ext uri="{BB962C8B-B14F-4D97-AF65-F5344CB8AC3E}">
        <p14:creationId xmlns:p14="http://schemas.microsoft.com/office/powerpoint/2010/main" val="260202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A3CB855-88B7-1EA9-8B54-FECE39491911}"/>
              </a:ext>
            </a:extLst>
          </p:cNvPr>
          <p:cNvSpPr>
            <a:spLocks noGrp="1"/>
          </p:cNvSpPr>
          <p:nvPr>
            <p:ph idx="1"/>
          </p:nvPr>
        </p:nvSpPr>
        <p:spPr/>
        <p:txBody>
          <a:bodyPr/>
          <a:lstStyle/>
          <a:p>
            <a:r>
              <a:rPr lang="fi-FI" dirty="0"/>
              <a:t>Kohdassa ilmoitetaan, onko tarjoaja tai ehdokas rikkonut verojen ja sosiaaliturvamaksujen maksamiseen liittyviä velvoitteitaan. </a:t>
            </a:r>
          </a:p>
          <a:p>
            <a:r>
              <a:rPr lang="fi-FI" dirty="0"/>
              <a:t>Oletusvastaus ”</a:t>
            </a:r>
            <a:r>
              <a:rPr lang="fi-FI" b="1" dirty="0"/>
              <a:t>Ei</a:t>
            </a:r>
            <a:r>
              <a:rPr lang="fi-FI" dirty="0"/>
              <a:t>”</a:t>
            </a:r>
          </a:p>
          <a:p>
            <a:r>
              <a:rPr lang="fi-FI" dirty="0"/>
              <a:t>”</a:t>
            </a:r>
            <a:r>
              <a:rPr lang="fi-FI" b="1" dirty="0"/>
              <a:t>Kyllä</a:t>
            </a:r>
            <a:r>
              <a:rPr lang="fi-FI" dirty="0"/>
              <a:t>” vastauksesta avautuu lisäkohtia, joihin ilmoitetaan lisätiedot kuten verovelan määrä</a:t>
            </a:r>
          </a:p>
          <a:p>
            <a:pPr marL="0" indent="0">
              <a:buNone/>
            </a:pPr>
            <a:endParaRPr lang="fi-FI" dirty="0"/>
          </a:p>
        </p:txBody>
      </p:sp>
      <p:sp>
        <p:nvSpPr>
          <p:cNvPr id="3" name="Otsikko 2">
            <a:extLst>
              <a:ext uri="{FF2B5EF4-FFF2-40B4-BE49-F238E27FC236}">
                <a16:creationId xmlns:a16="http://schemas.microsoft.com/office/drawing/2014/main" id="{89462DAA-B0A7-B1DD-ED7A-A7BC96C37D60}"/>
              </a:ext>
            </a:extLst>
          </p:cNvPr>
          <p:cNvSpPr>
            <a:spLocks noGrp="1"/>
          </p:cNvSpPr>
          <p:nvPr>
            <p:ph type="title"/>
          </p:nvPr>
        </p:nvSpPr>
        <p:spPr/>
        <p:txBody>
          <a:bodyPr>
            <a:normAutofit fontScale="90000"/>
          </a:bodyPr>
          <a:lstStyle/>
          <a:p>
            <a:r>
              <a:rPr lang="fi-FI" dirty="0"/>
              <a:t>ESPD </a:t>
            </a:r>
            <a:r>
              <a:rPr lang="fi-FI" sz="4000" dirty="0"/>
              <a:t>- osa 3</a:t>
            </a:r>
            <a:r>
              <a:rPr lang="fi-FI" dirty="0"/>
              <a:t>: Verojen tai sosiaaliturvamaksuihin liittyvät perusteet</a:t>
            </a:r>
          </a:p>
        </p:txBody>
      </p:sp>
    </p:spTree>
    <p:extLst>
      <p:ext uri="{BB962C8B-B14F-4D97-AF65-F5344CB8AC3E}">
        <p14:creationId xmlns:p14="http://schemas.microsoft.com/office/powerpoint/2010/main" val="131419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90D3496-7628-1ADF-DE46-039DF6ABDAA2}"/>
              </a:ext>
            </a:extLst>
          </p:cNvPr>
          <p:cNvSpPr>
            <a:spLocks noGrp="1"/>
          </p:cNvSpPr>
          <p:nvPr>
            <p:ph type="title"/>
          </p:nvPr>
        </p:nvSpPr>
        <p:spPr>
          <a:xfrm>
            <a:off x="1073859" y="607257"/>
            <a:ext cx="9926101" cy="551587"/>
          </a:xfrm>
        </p:spPr>
        <p:txBody>
          <a:bodyPr>
            <a:normAutofit fontScale="90000"/>
          </a:bodyPr>
          <a:lstStyle/>
          <a:p>
            <a:r>
              <a:rPr lang="fi-FI" dirty="0"/>
              <a:t>Esimerkki verovelan ilmoittamisesta lomakkeella  </a:t>
            </a:r>
          </a:p>
        </p:txBody>
      </p:sp>
      <p:pic>
        <p:nvPicPr>
          <p:cNvPr id="5" name="Kuva 4">
            <a:extLst>
              <a:ext uri="{FF2B5EF4-FFF2-40B4-BE49-F238E27FC236}">
                <a16:creationId xmlns:a16="http://schemas.microsoft.com/office/drawing/2014/main" id="{F7D2E6FA-6FAF-3946-7168-98A414B6B414}"/>
              </a:ext>
            </a:extLst>
          </p:cNvPr>
          <p:cNvPicPr>
            <a:picLocks noChangeAspect="1"/>
          </p:cNvPicPr>
          <p:nvPr/>
        </p:nvPicPr>
        <p:blipFill>
          <a:blip r:embed="rId2"/>
          <a:stretch>
            <a:fillRect/>
          </a:stretch>
        </p:blipFill>
        <p:spPr>
          <a:xfrm>
            <a:off x="5697931" y="1349313"/>
            <a:ext cx="4933552" cy="5283122"/>
          </a:xfrm>
          <a:prstGeom prst="rect">
            <a:avLst/>
          </a:prstGeom>
        </p:spPr>
      </p:pic>
    </p:spTree>
    <p:extLst>
      <p:ext uri="{BB962C8B-B14F-4D97-AF65-F5344CB8AC3E}">
        <p14:creationId xmlns:p14="http://schemas.microsoft.com/office/powerpoint/2010/main" val="267655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0C5D8E4-9DFA-C351-FA94-494F164B9543}"/>
              </a:ext>
            </a:extLst>
          </p:cNvPr>
          <p:cNvSpPr>
            <a:spLocks noGrp="1"/>
          </p:cNvSpPr>
          <p:nvPr>
            <p:ph idx="1"/>
          </p:nvPr>
        </p:nvSpPr>
        <p:spPr/>
        <p:txBody>
          <a:bodyPr>
            <a:normAutofit/>
          </a:bodyPr>
          <a:lstStyle/>
          <a:p>
            <a:r>
              <a:rPr lang="fi-FI" dirty="0"/>
              <a:t>Etelä-Karjalan hyvinvointialue ilmoittaa käynnissä olevista tarjouskilpailuista </a:t>
            </a:r>
            <a:r>
              <a:rPr lang="fi-FI" dirty="0" err="1"/>
              <a:t>HILMA:ssa</a:t>
            </a:r>
            <a:r>
              <a:rPr lang="fi-FI" dirty="0"/>
              <a:t> ja Tarjouspalvelu- palvelussa </a:t>
            </a:r>
            <a:r>
              <a:rPr lang="fi-FI" dirty="0">
                <a:hlinkClick r:id="rId2"/>
              </a:rPr>
              <a:t>https://tarjouspalvelu.fi/UX/TP/Index/?p=2356</a:t>
            </a:r>
            <a:endParaRPr lang="fi-FI" dirty="0"/>
          </a:p>
          <a:p>
            <a:r>
              <a:rPr lang="fi-FI" dirty="0"/>
              <a:t>Voimassa olevia tarjouspyyntöjä voi katsoa Tarjouspyynnöt-osiossa ilman kirjautumista</a:t>
            </a:r>
          </a:p>
          <a:p>
            <a:r>
              <a:rPr lang="fi-FI" dirty="0"/>
              <a:t>Tarjouspyyntöön osallistuminen edellyttää palveluun rekisteröitymistä. Rekisteröitymisen jälkeen voit ladata tarjouspyynnön omalle tietokoneelle, esittää tarjouspyyntöä koskevia kysymyksiä, lukea (ja huomioida) vastauksia sekä jättää tarjouksen tai osallistumishakemuksen sähköisesti. Rekisteröityminen on maksutonta.</a:t>
            </a:r>
          </a:p>
          <a:p>
            <a:r>
              <a:rPr lang="fi-FI" dirty="0"/>
              <a:t>Tarjouspalvelun  käyttäjätuki palvelee sähköpostilla ja puhelimitse (+358 20766 1075, </a:t>
            </a:r>
            <a:r>
              <a:rPr lang="fi-FI" dirty="0">
                <a:hlinkClick r:id="rId3"/>
              </a:rPr>
              <a:t>support@cloudia.fi</a:t>
            </a:r>
            <a:endParaRPr lang="fi-FI" dirty="0"/>
          </a:p>
          <a:p>
            <a:endParaRPr lang="fi-FI" dirty="0"/>
          </a:p>
          <a:p>
            <a:endParaRPr lang="fi-FI" dirty="0"/>
          </a:p>
          <a:p>
            <a:endParaRPr lang="fi-FI" dirty="0"/>
          </a:p>
        </p:txBody>
      </p:sp>
      <p:sp>
        <p:nvSpPr>
          <p:cNvPr id="3" name="Otsikko 2">
            <a:extLst>
              <a:ext uri="{FF2B5EF4-FFF2-40B4-BE49-F238E27FC236}">
                <a16:creationId xmlns:a16="http://schemas.microsoft.com/office/drawing/2014/main" id="{A8C84A7E-38B1-FA42-BB8A-33480108E971}"/>
              </a:ext>
            </a:extLst>
          </p:cNvPr>
          <p:cNvSpPr>
            <a:spLocks noGrp="1"/>
          </p:cNvSpPr>
          <p:nvPr>
            <p:ph type="title"/>
          </p:nvPr>
        </p:nvSpPr>
        <p:spPr/>
        <p:txBody>
          <a:bodyPr/>
          <a:lstStyle/>
          <a:p>
            <a:r>
              <a:rPr lang="fi-FI" dirty="0"/>
              <a:t>Tarjouspalvelu </a:t>
            </a:r>
          </a:p>
        </p:txBody>
      </p:sp>
    </p:spTree>
    <p:extLst>
      <p:ext uri="{BB962C8B-B14F-4D97-AF65-F5344CB8AC3E}">
        <p14:creationId xmlns:p14="http://schemas.microsoft.com/office/powerpoint/2010/main" val="2420505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3AAD5E0-2116-86E4-EFCF-E65EA25233E1}"/>
              </a:ext>
            </a:extLst>
          </p:cNvPr>
          <p:cNvSpPr>
            <a:spLocks noGrp="1"/>
          </p:cNvSpPr>
          <p:nvPr>
            <p:ph idx="1"/>
          </p:nvPr>
        </p:nvSpPr>
        <p:spPr>
          <a:xfrm>
            <a:off x="1127125" y="2105881"/>
            <a:ext cx="4708900" cy="3848299"/>
          </a:xfrm>
        </p:spPr>
        <p:txBody>
          <a:bodyPr>
            <a:normAutofit/>
          </a:bodyPr>
          <a:lstStyle/>
          <a:p>
            <a:r>
              <a:rPr lang="fi-FI" dirty="0"/>
              <a:t>Kohdassa ilmoitetaan mahdolliset rikkomukset</a:t>
            </a:r>
          </a:p>
          <a:p>
            <a:r>
              <a:rPr lang="fi-FI" dirty="0"/>
              <a:t>Oletusvastaus ”</a:t>
            </a:r>
            <a:r>
              <a:rPr lang="fi-FI" b="1" dirty="0"/>
              <a:t>Ei</a:t>
            </a:r>
            <a:r>
              <a:rPr lang="fi-FI" dirty="0"/>
              <a:t>”</a:t>
            </a:r>
          </a:p>
          <a:p>
            <a:r>
              <a:rPr lang="fi-FI" dirty="0"/>
              <a:t>”</a:t>
            </a:r>
            <a:r>
              <a:rPr lang="fi-FI" b="1" dirty="0"/>
              <a:t>Kyllä</a:t>
            </a:r>
            <a:r>
              <a:rPr lang="fi-FI" dirty="0"/>
              <a:t>” vastauksesta avautuu lisäkohtia, joihin ilmoitetaan lisätiedot ja puhdistautumistoimet, ts. mitä toimia yritys on tehnyt estääkseen uudet rangaistavat teot tai virheet. </a:t>
            </a:r>
          </a:p>
          <a:p>
            <a:pPr marL="0" indent="0">
              <a:buNone/>
            </a:pPr>
            <a:endParaRPr lang="fi-FI" dirty="0"/>
          </a:p>
        </p:txBody>
      </p:sp>
      <p:pic>
        <p:nvPicPr>
          <p:cNvPr id="5" name="Kuva 4">
            <a:extLst>
              <a:ext uri="{FF2B5EF4-FFF2-40B4-BE49-F238E27FC236}">
                <a16:creationId xmlns:a16="http://schemas.microsoft.com/office/drawing/2014/main" id="{44D4DDA9-E76A-5E1E-1566-B8DD1C99D78E}"/>
              </a:ext>
            </a:extLst>
          </p:cNvPr>
          <p:cNvPicPr>
            <a:picLocks noChangeAspect="1"/>
          </p:cNvPicPr>
          <p:nvPr/>
        </p:nvPicPr>
        <p:blipFill>
          <a:blip r:embed="rId2"/>
          <a:stretch>
            <a:fillRect/>
          </a:stretch>
        </p:blipFill>
        <p:spPr>
          <a:xfrm>
            <a:off x="5937468" y="2304661"/>
            <a:ext cx="6047183" cy="3582955"/>
          </a:xfrm>
          <a:prstGeom prst="rect">
            <a:avLst/>
          </a:prstGeom>
          <a:noFill/>
        </p:spPr>
      </p:pic>
      <p:sp>
        <p:nvSpPr>
          <p:cNvPr id="3" name="Otsikko 2">
            <a:extLst>
              <a:ext uri="{FF2B5EF4-FFF2-40B4-BE49-F238E27FC236}">
                <a16:creationId xmlns:a16="http://schemas.microsoft.com/office/drawing/2014/main" id="{1A16348E-9CEF-A6FA-08EC-0C1F707A65B7}"/>
              </a:ext>
            </a:extLst>
          </p:cNvPr>
          <p:cNvSpPr>
            <a:spLocks noGrp="1"/>
          </p:cNvSpPr>
          <p:nvPr>
            <p:ph type="title"/>
          </p:nvPr>
        </p:nvSpPr>
        <p:spPr>
          <a:xfrm>
            <a:off x="1127125" y="1202061"/>
            <a:ext cx="10225088" cy="742056"/>
          </a:xfrm>
        </p:spPr>
        <p:txBody>
          <a:bodyPr anchor="ctr">
            <a:normAutofit/>
          </a:bodyPr>
          <a:lstStyle/>
          <a:p>
            <a:r>
              <a:rPr lang="fi-FI" sz="2400" dirty="0"/>
              <a:t>ESPD - osa 3: </a:t>
            </a:r>
            <a:r>
              <a:rPr lang="fi-FI" sz="2200" dirty="0"/>
              <a:t>Maksukyvyttömyyteen, eturistiriitoihin tai ammatin harjoittamisessa tapahtuneeseen virheeseen liittyvät perusteet</a:t>
            </a:r>
          </a:p>
        </p:txBody>
      </p:sp>
    </p:spTree>
    <p:extLst>
      <p:ext uri="{BB962C8B-B14F-4D97-AF65-F5344CB8AC3E}">
        <p14:creationId xmlns:p14="http://schemas.microsoft.com/office/powerpoint/2010/main" val="177780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46528D9-5AB8-9B31-ADA3-BDA56C8EF385}"/>
              </a:ext>
            </a:extLst>
          </p:cNvPr>
          <p:cNvSpPr>
            <a:spLocks noGrp="1"/>
          </p:cNvSpPr>
          <p:nvPr>
            <p:ph idx="1"/>
          </p:nvPr>
        </p:nvSpPr>
        <p:spPr>
          <a:xfrm>
            <a:off x="1127125" y="2105881"/>
            <a:ext cx="4708900" cy="3848299"/>
          </a:xfrm>
        </p:spPr>
        <p:txBody>
          <a:bodyPr>
            <a:normAutofit/>
          </a:bodyPr>
          <a:lstStyle/>
          <a:p>
            <a:r>
              <a:rPr lang="fi-FI" dirty="0"/>
              <a:t>Sote-palveluhankinnoissa ilmoitetaan valvontaviranomaisen (AVI/Valvira) valvontapäätökset viimeisen kolmen vuoden ajalta</a:t>
            </a:r>
          </a:p>
          <a:p>
            <a:r>
              <a:rPr lang="fi-FI" dirty="0"/>
              <a:t>Tarjoukseen liitetään valvontapäätös/valvontapäätökset </a:t>
            </a:r>
          </a:p>
          <a:p>
            <a:r>
              <a:rPr lang="fi-FI" dirty="0"/>
              <a:t>Lisäksi selvitetään mitä toimia tarjoaja tai osallistuja on suorittanut tilanteen korjaamiseksi (puhdistustoimet) tarvittaessa erillisellä liitteellä</a:t>
            </a:r>
          </a:p>
        </p:txBody>
      </p:sp>
      <p:pic>
        <p:nvPicPr>
          <p:cNvPr id="5" name="Kuva 4">
            <a:extLst>
              <a:ext uri="{FF2B5EF4-FFF2-40B4-BE49-F238E27FC236}">
                <a16:creationId xmlns:a16="http://schemas.microsoft.com/office/drawing/2014/main" id="{FAA673B0-3BCF-3AFA-7A97-21E8B28C9135}"/>
              </a:ext>
            </a:extLst>
          </p:cNvPr>
          <p:cNvPicPr>
            <a:picLocks noChangeAspect="1"/>
          </p:cNvPicPr>
          <p:nvPr/>
        </p:nvPicPr>
        <p:blipFill>
          <a:blip r:embed="rId2"/>
          <a:stretch>
            <a:fillRect/>
          </a:stretch>
        </p:blipFill>
        <p:spPr>
          <a:xfrm>
            <a:off x="6018257" y="2649894"/>
            <a:ext cx="5780196" cy="2817845"/>
          </a:xfrm>
          <a:prstGeom prst="rect">
            <a:avLst/>
          </a:prstGeom>
          <a:noFill/>
        </p:spPr>
      </p:pic>
      <p:sp>
        <p:nvSpPr>
          <p:cNvPr id="3" name="Otsikko 2">
            <a:extLst>
              <a:ext uri="{FF2B5EF4-FFF2-40B4-BE49-F238E27FC236}">
                <a16:creationId xmlns:a16="http://schemas.microsoft.com/office/drawing/2014/main" id="{F5C06ECE-820A-7E13-A8F5-A8C15F070A0E}"/>
              </a:ext>
            </a:extLst>
          </p:cNvPr>
          <p:cNvSpPr>
            <a:spLocks noGrp="1"/>
          </p:cNvSpPr>
          <p:nvPr>
            <p:ph type="title"/>
          </p:nvPr>
        </p:nvSpPr>
        <p:spPr>
          <a:xfrm>
            <a:off x="1127125" y="1202061"/>
            <a:ext cx="10225088" cy="742056"/>
          </a:xfrm>
        </p:spPr>
        <p:txBody>
          <a:bodyPr anchor="ctr">
            <a:normAutofit/>
          </a:bodyPr>
          <a:lstStyle/>
          <a:p>
            <a:r>
              <a:rPr lang="fi-FI" sz="2200" dirty="0"/>
              <a:t>Esimerkki Ammatin harjoittamiseen liittyvät vakavat virheet</a:t>
            </a:r>
          </a:p>
        </p:txBody>
      </p:sp>
    </p:spTree>
    <p:extLst>
      <p:ext uri="{BB962C8B-B14F-4D97-AF65-F5344CB8AC3E}">
        <p14:creationId xmlns:p14="http://schemas.microsoft.com/office/powerpoint/2010/main" val="2924179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57B5277-DC94-8646-C12E-8F75EE628810}"/>
              </a:ext>
            </a:extLst>
          </p:cNvPr>
          <p:cNvSpPr>
            <a:spLocks noGrp="1"/>
          </p:cNvSpPr>
          <p:nvPr>
            <p:ph idx="1"/>
          </p:nvPr>
        </p:nvSpPr>
        <p:spPr/>
        <p:txBody>
          <a:bodyPr/>
          <a:lstStyle/>
          <a:p>
            <a:r>
              <a:rPr lang="fi-FI" dirty="0"/>
              <a:t>Oletusvastaus ”</a:t>
            </a:r>
            <a:r>
              <a:rPr lang="fi-FI" b="1" dirty="0"/>
              <a:t>Ei</a:t>
            </a:r>
            <a:r>
              <a:rPr lang="fi-FI" dirty="0"/>
              <a:t>”</a:t>
            </a:r>
          </a:p>
          <a:p>
            <a:r>
              <a:rPr lang="fi-FI" dirty="0"/>
              <a:t>”</a:t>
            </a:r>
            <a:r>
              <a:rPr lang="fi-FI" b="1" dirty="0"/>
              <a:t>Kyllä</a:t>
            </a:r>
            <a:r>
              <a:rPr lang="fi-FI" dirty="0"/>
              <a:t>” vastauksesta avautuu lisäkohtia, joihin ilmoitetaan lisätiedot ja puhdistautumistoimet, ts. mitä toimia yritys on tehnyt estääkseen uudet rangaistavat teot tai virheet. </a:t>
            </a:r>
          </a:p>
          <a:p>
            <a:endParaRPr lang="fi-FI" dirty="0"/>
          </a:p>
        </p:txBody>
      </p:sp>
      <p:sp>
        <p:nvSpPr>
          <p:cNvPr id="3" name="Otsikko 2">
            <a:extLst>
              <a:ext uri="{FF2B5EF4-FFF2-40B4-BE49-F238E27FC236}">
                <a16:creationId xmlns:a16="http://schemas.microsoft.com/office/drawing/2014/main" id="{91B07A68-AEE6-B2DB-4E3B-BB2BE08A87B7}"/>
              </a:ext>
            </a:extLst>
          </p:cNvPr>
          <p:cNvSpPr>
            <a:spLocks noGrp="1"/>
          </p:cNvSpPr>
          <p:nvPr>
            <p:ph type="title"/>
          </p:nvPr>
        </p:nvSpPr>
        <p:spPr/>
        <p:txBody>
          <a:bodyPr>
            <a:normAutofit fontScale="90000"/>
          </a:bodyPr>
          <a:lstStyle/>
          <a:p>
            <a:r>
              <a:rPr lang="fi-FI" sz="4000" dirty="0"/>
              <a:t>ESPD - osa 3: </a:t>
            </a:r>
            <a:r>
              <a:rPr lang="fi-FI" dirty="0"/>
              <a:t>Puhtaasti kansalliset poissulkemisperusteet</a:t>
            </a:r>
          </a:p>
        </p:txBody>
      </p:sp>
      <p:pic>
        <p:nvPicPr>
          <p:cNvPr id="5" name="Kuva 4">
            <a:extLst>
              <a:ext uri="{FF2B5EF4-FFF2-40B4-BE49-F238E27FC236}">
                <a16:creationId xmlns:a16="http://schemas.microsoft.com/office/drawing/2014/main" id="{697EEC43-EE6E-9C01-A446-3E4F36FC93DE}"/>
              </a:ext>
            </a:extLst>
          </p:cNvPr>
          <p:cNvPicPr>
            <a:picLocks noChangeAspect="1"/>
          </p:cNvPicPr>
          <p:nvPr/>
        </p:nvPicPr>
        <p:blipFill>
          <a:blip r:embed="rId2"/>
          <a:stretch>
            <a:fillRect/>
          </a:stretch>
        </p:blipFill>
        <p:spPr>
          <a:xfrm>
            <a:off x="1474237" y="4318293"/>
            <a:ext cx="9728718" cy="2016314"/>
          </a:xfrm>
          <a:prstGeom prst="rect">
            <a:avLst/>
          </a:prstGeom>
        </p:spPr>
      </p:pic>
    </p:spTree>
    <p:extLst>
      <p:ext uri="{BB962C8B-B14F-4D97-AF65-F5344CB8AC3E}">
        <p14:creationId xmlns:p14="http://schemas.microsoft.com/office/powerpoint/2010/main" val="217275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9D67286-7B2E-09EC-4BE4-1D7CB08AB107}"/>
              </a:ext>
            </a:extLst>
          </p:cNvPr>
          <p:cNvSpPr>
            <a:spLocks noGrp="1"/>
          </p:cNvSpPr>
          <p:nvPr>
            <p:ph idx="1"/>
          </p:nvPr>
        </p:nvSpPr>
        <p:spPr/>
        <p:txBody>
          <a:bodyPr>
            <a:normAutofit/>
          </a:bodyPr>
          <a:lstStyle/>
          <a:p>
            <a:r>
              <a:rPr lang="fi-FI" sz="1400" i="1" dirty="0"/>
              <a:t>Valintaperusteilla tarkoitetaan tässä kohtaa käytännössä hankintayksikön asettamia soveltuvuusvaatimuksia</a:t>
            </a:r>
          </a:p>
          <a:p>
            <a:r>
              <a:rPr lang="fi-FI" sz="1400" dirty="0"/>
              <a:t>Vastataan annettujen ohjeiden mukaisesti (esim. lukumäärä) tai annetaan lyhyt selostus vaatimuksen täyttymisestä jos erillistä vastausohjetta ei ole (esimerkiksi; ”Kyllä täyttyy, luottoluokitus on A”, ”Kyllä sitoudumme” tms. </a:t>
            </a:r>
          </a:p>
          <a:p>
            <a:r>
              <a:rPr lang="fi-FI" sz="1400" dirty="0"/>
              <a:t>Vaatimukset asetetaan hankintakohtaisesti. Tyypillisiä vaatimuksia ovat esimerkiksi liikevaihtoon tai aiempiin sopimuskohteisiin liittyvät tiedot. </a:t>
            </a:r>
          </a:p>
          <a:p>
            <a:r>
              <a:rPr lang="fi-FI" sz="1400" dirty="0"/>
              <a:t>Soveltuvuusvaatimuksista säädetään hankintalaissa. </a:t>
            </a:r>
          </a:p>
          <a:p>
            <a:pPr>
              <a:buFont typeface="Wingdings" panose="05000000000000000000" pitchFamily="2" charset="2"/>
              <a:buChar char="Ø"/>
            </a:pPr>
            <a:r>
              <a:rPr lang="fi-FI" sz="1400" dirty="0"/>
              <a:t>Tutustu aiheeseen esimerkiksi täällä</a:t>
            </a:r>
            <a:br>
              <a:rPr lang="fi-FI" sz="1400" dirty="0"/>
            </a:br>
            <a:r>
              <a:rPr lang="fi-FI" sz="1400" dirty="0">
                <a:hlinkClick r:id="rId2"/>
              </a:rPr>
              <a:t>kansalliset hankinnat</a:t>
            </a:r>
            <a:r>
              <a:rPr lang="fi-FI" sz="1400" dirty="0"/>
              <a:t>, </a:t>
            </a:r>
            <a:r>
              <a:rPr lang="fi-FI" sz="1400" dirty="0">
                <a:hlinkClick r:id="rId3"/>
              </a:rPr>
              <a:t>EU-hankinnat</a:t>
            </a:r>
            <a:r>
              <a:rPr lang="fi-FI" sz="1400" dirty="0"/>
              <a:t> ja </a:t>
            </a:r>
            <a:r>
              <a:rPr lang="fi-FI" sz="1400" dirty="0">
                <a:hlinkClick r:id="rId4"/>
              </a:rPr>
              <a:t>sosiaali- ja terveyspalveluhankinnat sekä muut erityiset </a:t>
            </a:r>
            <a:r>
              <a:rPr lang="fi-FI" sz="1400" dirty="0" err="1">
                <a:hlinkClick r:id="rId4"/>
              </a:rPr>
              <a:t>palveluhankinnat</a:t>
            </a:r>
            <a:endParaRPr lang="fi-FI" sz="1400" dirty="0"/>
          </a:p>
        </p:txBody>
      </p:sp>
      <p:sp>
        <p:nvSpPr>
          <p:cNvPr id="3" name="Otsikko 2">
            <a:extLst>
              <a:ext uri="{FF2B5EF4-FFF2-40B4-BE49-F238E27FC236}">
                <a16:creationId xmlns:a16="http://schemas.microsoft.com/office/drawing/2014/main" id="{C6878F1E-1C09-5A6E-CDE5-A815F99445AA}"/>
              </a:ext>
            </a:extLst>
          </p:cNvPr>
          <p:cNvSpPr>
            <a:spLocks noGrp="1"/>
          </p:cNvSpPr>
          <p:nvPr>
            <p:ph type="title"/>
          </p:nvPr>
        </p:nvSpPr>
        <p:spPr/>
        <p:txBody>
          <a:bodyPr>
            <a:normAutofit fontScale="90000"/>
          </a:bodyPr>
          <a:lstStyle/>
          <a:p>
            <a:r>
              <a:rPr lang="fi-FI" sz="4000" dirty="0"/>
              <a:t>ESPD - osa 4: </a:t>
            </a:r>
            <a:r>
              <a:rPr lang="fi-FI" dirty="0"/>
              <a:t>Valintaperusteet / Soveltuvuus</a:t>
            </a:r>
          </a:p>
        </p:txBody>
      </p:sp>
    </p:spTree>
    <p:extLst>
      <p:ext uri="{BB962C8B-B14F-4D97-AF65-F5344CB8AC3E}">
        <p14:creationId xmlns:p14="http://schemas.microsoft.com/office/powerpoint/2010/main" val="1987556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B4B7E7FB-EF4E-9F8B-9303-83073F67A80C}"/>
              </a:ext>
            </a:extLst>
          </p:cNvPr>
          <p:cNvPicPr>
            <a:picLocks noGrp="1" noChangeAspect="1"/>
          </p:cNvPicPr>
          <p:nvPr>
            <p:ph idx="1"/>
          </p:nvPr>
        </p:nvPicPr>
        <p:blipFill>
          <a:blip r:embed="rId2"/>
          <a:stretch>
            <a:fillRect/>
          </a:stretch>
        </p:blipFill>
        <p:spPr>
          <a:xfrm>
            <a:off x="7013047" y="1306569"/>
            <a:ext cx="4237793" cy="5259769"/>
          </a:xfrm>
          <a:prstGeom prst="rect">
            <a:avLst/>
          </a:prstGeom>
        </p:spPr>
      </p:pic>
      <p:sp>
        <p:nvSpPr>
          <p:cNvPr id="3" name="Tekstiruutu 2">
            <a:extLst>
              <a:ext uri="{FF2B5EF4-FFF2-40B4-BE49-F238E27FC236}">
                <a16:creationId xmlns:a16="http://schemas.microsoft.com/office/drawing/2014/main" id="{6BBC66D2-9D2D-9218-EE08-D6AEB5CA6E4F}"/>
              </a:ext>
            </a:extLst>
          </p:cNvPr>
          <p:cNvSpPr txBox="1"/>
          <p:nvPr/>
        </p:nvSpPr>
        <p:spPr>
          <a:xfrm>
            <a:off x="471630" y="480391"/>
            <a:ext cx="6094428" cy="646331"/>
          </a:xfrm>
          <a:prstGeom prst="rect">
            <a:avLst/>
          </a:prstGeom>
          <a:noFill/>
        </p:spPr>
        <p:txBody>
          <a:bodyPr wrap="square">
            <a:spAutoFit/>
          </a:bodyPr>
          <a:lstStyle/>
          <a:p>
            <a:r>
              <a:rPr lang="fi-FI" sz="1800" dirty="0">
                <a:solidFill>
                  <a:schemeClr val="bg1"/>
                </a:solidFill>
              </a:rPr>
              <a:t>ESPD - osa 4: Esimerkkejä</a:t>
            </a:r>
          </a:p>
          <a:p>
            <a:r>
              <a:rPr lang="fi-FI" dirty="0">
                <a:solidFill>
                  <a:schemeClr val="bg1"/>
                </a:solidFill>
              </a:rPr>
              <a:t>Valintaperusteet / Taloudellinen tilanne ja rahoitusasema</a:t>
            </a:r>
          </a:p>
        </p:txBody>
      </p:sp>
      <p:sp>
        <p:nvSpPr>
          <p:cNvPr id="2" name="Tekstiruutu 1">
            <a:extLst>
              <a:ext uri="{FF2B5EF4-FFF2-40B4-BE49-F238E27FC236}">
                <a16:creationId xmlns:a16="http://schemas.microsoft.com/office/drawing/2014/main" id="{56851DA5-F83A-7E4A-9697-D4AF25541492}"/>
              </a:ext>
            </a:extLst>
          </p:cNvPr>
          <p:cNvSpPr txBox="1"/>
          <p:nvPr/>
        </p:nvSpPr>
        <p:spPr>
          <a:xfrm>
            <a:off x="3272717" y="2110196"/>
            <a:ext cx="3293341" cy="830997"/>
          </a:xfrm>
          <a:prstGeom prst="rect">
            <a:avLst/>
          </a:prstGeom>
          <a:noFill/>
          <a:ln>
            <a:solidFill>
              <a:schemeClr val="bg1"/>
            </a:solidFill>
          </a:ln>
        </p:spPr>
        <p:txBody>
          <a:bodyPr wrap="square" rtlCol="0">
            <a:spAutoFit/>
          </a:bodyPr>
          <a:lstStyle/>
          <a:p>
            <a:r>
              <a:rPr lang="fi-FI" dirty="0">
                <a:solidFill>
                  <a:schemeClr val="bg1"/>
                </a:solidFill>
              </a:rPr>
              <a:t>Ilmoitetaan liikevaihto pyydetyltä ajankohdalta</a:t>
            </a:r>
          </a:p>
          <a:p>
            <a:endParaRPr lang="fi-FI" sz="1200" i="1" dirty="0">
              <a:solidFill>
                <a:schemeClr val="bg1"/>
              </a:solidFill>
            </a:endParaRPr>
          </a:p>
        </p:txBody>
      </p:sp>
      <p:cxnSp>
        <p:nvCxnSpPr>
          <p:cNvPr id="6" name="Suora nuoliyhdysviiva 5">
            <a:extLst>
              <a:ext uri="{FF2B5EF4-FFF2-40B4-BE49-F238E27FC236}">
                <a16:creationId xmlns:a16="http://schemas.microsoft.com/office/drawing/2014/main" id="{A619BDA2-5711-F0A3-6D26-FDBCE007975A}"/>
              </a:ext>
            </a:extLst>
          </p:cNvPr>
          <p:cNvCxnSpPr>
            <a:cxnSpLocks/>
            <a:stCxn id="2" idx="3"/>
          </p:cNvCxnSpPr>
          <p:nvPr/>
        </p:nvCxnSpPr>
        <p:spPr>
          <a:xfrm>
            <a:off x="6566058" y="2525695"/>
            <a:ext cx="42954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D317A9DA-D838-4765-8B6C-5682EC374FF2}"/>
              </a:ext>
            </a:extLst>
          </p:cNvPr>
          <p:cNvSpPr txBox="1"/>
          <p:nvPr/>
        </p:nvSpPr>
        <p:spPr>
          <a:xfrm>
            <a:off x="4678532" y="4879756"/>
            <a:ext cx="1904968" cy="830997"/>
          </a:xfrm>
          <a:prstGeom prst="rect">
            <a:avLst/>
          </a:prstGeom>
          <a:noFill/>
          <a:ln>
            <a:solidFill>
              <a:schemeClr val="bg1"/>
            </a:solidFill>
          </a:ln>
        </p:spPr>
        <p:txBody>
          <a:bodyPr wrap="square" rtlCol="0">
            <a:spAutoFit/>
          </a:bodyPr>
          <a:lstStyle/>
          <a:p>
            <a:r>
              <a:rPr lang="fi-FI" dirty="0">
                <a:solidFill>
                  <a:schemeClr val="bg1"/>
                </a:solidFill>
              </a:rPr>
              <a:t>Ilmoitetaan vakuutussumma</a:t>
            </a:r>
          </a:p>
          <a:p>
            <a:endParaRPr lang="fi-FI" sz="1200" i="1" dirty="0">
              <a:solidFill>
                <a:schemeClr val="bg1"/>
              </a:solidFill>
            </a:endParaRPr>
          </a:p>
        </p:txBody>
      </p:sp>
      <p:cxnSp>
        <p:nvCxnSpPr>
          <p:cNvPr id="11" name="Suora nuoliyhdysviiva 10">
            <a:extLst>
              <a:ext uri="{FF2B5EF4-FFF2-40B4-BE49-F238E27FC236}">
                <a16:creationId xmlns:a16="http://schemas.microsoft.com/office/drawing/2014/main" id="{2C319CA8-C765-BEFA-BCB6-66BF8CB209FA}"/>
              </a:ext>
            </a:extLst>
          </p:cNvPr>
          <p:cNvCxnSpPr>
            <a:cxnSpLocks/>
          </p:cNvCxnSpPr>
          <p:nvPr/>
        </p:nvCxnSpPr>
        <p:spPr>
          <a:xfrm>
            <a:off x="6583500" y="5323641"/>
            <a:ext cx="42954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2" name="Sisällön paikkamerkki 4">
            <a:extLst>
              <a:ext uri="{FF2B5EF4-FFF2-40B4-BE49-F238E27FC236}">
                <a16:creationId xmlns:a16="http://schemas.microsoft.com/office/drawing/2014/main" id="{7381B27F-3C7B-7546-CAAD-2C4EAC984445}"/>
              </a:ext>
            </a:extLst>
          </p:cNvPr>
          <p:cNvPicPr>
            <a:picLocks noChangeAspect="1"/>
          </p:cNvPicPr>
          <p:nvPr/>
        </p:nvPicPr>
        <p:blipFill>
          <a:blip r:embed="rId3"/>
          <a:stretch>
            <a:fillRect/>
          </a:stretch>
        </p:blipFill>
        <p:spPr>
          <a:xfrm>
            <a:off x="222202" y="3206587"/>
            <a:ext cx="4399333" cy="3138743"/>
          </a:xfrm>
          <a:prstGeom prst="rect">
            <a:avLst/>
          </a:prstGeom>
        </p:spPr>
      </p:pic>
    </p:spTree>
    <p:extLst>
      <p:ext uri="{BB962C8B-B14F-4D97-AF65-F5344CB8AC3E}">
        <p14:creationId xmlns:p14="http://schemas.microsoft.com/office/powerpoint/2010/main" val="391452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58FE521-CA31-FD5E-A648-2ADDDBFF6089}"/>
              </a:ext>
            </a:extLst>
          </p:cNvPr>
          <p:cNvSpPr>
            <a:spLocks noGrp="1"/>
          </p:cNvSpPr>
          <p:nvPr>
            <p:ph idx="1"/>
          </p:nvPr>
        </p:nvSpPr>
        <p:spPr>
          <a:xfrm>
            <a:off x="1127124" y="2105881"/>
            <a:ext cx="4340615" cy="3772405"/>
          </a:xfrm>
        </p:spPr>
        <p:txBody>
          <a:bodyPr>
            <a:normAutofit/>
          </a:bodyPr>
          <a:lstStyle/>
          <a:p>
            <a:pPr>
              <a:lnSpc>
                <a:spcPct val="110000"/>
              </a:lnSpc>
            </a:pPr>
            <a:r>
              <a:rPr lang="fi-FI" dirty="0"/>
              <a:t>Lyhyet selvitykset riittävät huomioiden mahdolliset tarjouspyyntökohtaiset ohjeet</a:t>
            </a:r>
          </a:p>
          <a:p>
            <a:pPr>
              <a:lnSpc>
                <a:spcPct val="110000"/>
              </a:lnSpc>
            </a:pPr>
            <a:r>
              <a:rPr lang="fi-FI" dirty="0"/>
              <a:t>Ao. esimerkissä todistukset pyydetään vain valituilta tarjoajilta, joka on tarjouksissa pääsääntö </a:t>
            </a:r>
          </a:p>
          <a:p>
            <a:pPr>
              <a:lnSpc>
                <a:spcPct val="110000"/>
              </a:lnSpc>
              <a:buFont typeface="Wingdings" panose="05000000000000000000" pitchFamily="2" charset="2"/>
              <a:buChar char="Ø"/>
            </a:pPr>
            <a:r>
              <a:rPr lang="fi-FI" dirty="0"/>
              <a:t>Se tarkoittaa käytännössä sitä, ettei esimerkiksi luottoluokitusta koskevaa todistusta tarvitse liittää tarjoukseen</a:t>
            </a:r>
          </a:p>
        </p:txBody>
      </p:sp>
      <p:pic>
        <p:nvPicPr>
          <p:cNvPr id="6" name="Kuva 5">
            <a:extLst>
              <a:ext uri="{FF2B5EF4-FFF2-40B4-BE49-F238E27FC236}">
                <a16:creationId xmlns:a16="http://schemas.microsoft.com/office/drawing/2014/main" id="{56E4FEE8-15E1-5353-1941-1FBBA211D790}"/>
              </a:ext>
            </a:extLst>
          </p:cNvPr>
          <p:cNvPicPr>
            <a:picLocks noChangeAspect="1"/>
          </p:cNvPicPr>
          <p:nvPr/>
        </p:nvPicPr>
        <p:blipFill>
          <a:blip r:embed="rId2"/>
          <a:stretch>
            <a:fillRect/>
          </a:stretch>
        </p:blipFill>
        <p:spPr>
          <a:xfrm>
            <a:off x="6096000" y="459619"/>
            <a:ext cx="6005406" cy="5938762"/>
          </a:xfrm>
          <a:prstGeom prst="rect">
            <a:avLst/>
          </a:prstGeom>
        </p:spPr>
      </p:pic>
      <p:sp>
        <p:nvSpPr>
          <p:cNvPr id="3" name="Tekstiruutu 2">
            <a:extLst>
              <a:ext uri="{FF2B5EF4-FFF2-40B4-BE49-F238E27FC236}">
                <a16:creationId xmlns:a16="http://schemas.microsoft.com/office/drawing/2014/main" id="{251BBF23-483B-934E-B63E-4C237EC312D8}"/>
              </a:ext>
            </a:extLst>
          </p:cNvPr>
          <p:cNvSpPr txBox="1"/>
          <p:nvPr/>
        </p:nvSpPr>
        <p:spPr>
          <a:xfrm>
            <a:off x="998671" y="679567"/>
            <a:ext cx="4597520" cy="923330"/>
          </a:xfrm>
          <a:prstGeom prst="rect">
            <a:avLst/>
          </a:prstGeom>
          <a:noFill/>
        </p:spPr>
        <p:txBody>
          <a:bodyPr wrap="square">
            <a:spAutoFit/>
          </a:bodyPr>
          <a:lstStyle/>
          <a:p>
            <a:r>
              <a:rPr lang="fi-FI" sz="1800" dirty="0">
                <a:solidFill>
                  <a:schemeClr val="bg1"/>
                </a:solidFill>
              </a:rPr>
              <a:t>ESPD - osa 4: Esimerkkejä</a:t>
            </a:r>
          </a:p>
          <a:p>
            <a:r>
              <a:rPr lang="fi-FI" dirty="0">
                <a:solidFill>
                  <a:schemeClr val="bg1"/>
                </a:solidFill>
              </a:rPr>
              <a:t>Valintaperusteet / Taloudellinen tilanne ja rahoitusasema</a:t>
            </a:r>
          </a:p>
        </p:txBody>
      </p:sp>
    </p:spTree>
    <p:extLst>
      <p:ext uri="{BB962C8B-B14F-4D97-AF65-F5344CB8AC3E}">
        <p14:creationId xmlns:p14="http://schemas.microsoft.com/office/powerpoint/2010/main" val="52566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E6C2E6A-A58D-E898-799A-708F641947FE}"/>
              </a:ext>
            </a:extLst>
          </p:cNvPr>
          <p:cNvSpPr>
            <a:spLocks noGrp="1"/>
          </p:cNvSpPr>
          <p:nvPr>
            <p:ph idx="1"/>
          </p:nvPr>
        </p:nvSpPr>
        <p:spPr>
          <a:xfrm>
            <a:off x="1127125" y="2105881"/>
            <a:ext cx="2959683" cy="3848299"/>
          </a:xfrm>
        </p:spPr>
        <p:txBody>
          <a:bodyPr>
            <a:normAutofit fontScale="85000" lnSpcReduction="20000"/>
          </a:bodyPr>
          <a:lstStyle/>
          <a:p>
            <a:r>
              <a:rPr lang="fi-FI" dirty="0"/>
              <a:t>Täytetään ohjeen mukaan. Esimerkissä referenssikohteen laajuus on pyydetty kuukausina. </a:t>
            </a:r>
          </a:p>
          <a:p>
            <a:r>
              <a:rPr lang="fi-FI" dirty="0"/>
              <a:t>Päivämäärä = tarjouksen jättöpäivä</a:t>
            </a:r>
          </a:p>
          <a:p>
            <a:r>
              <a:rPr lang="fi-FI" dirty="0"/>
              <a:t>Vastaanottaja kohtaan täytetään </a:t>
            </a:r>
            <a:r>
              <a:rPr lang="fi-FI" b="1" dirty="0"/>
              <a:t>palvelun tilaaja </a:t>
            </a:r>
            <a:r>
              <a:rPr lang="fi-FI" dirty="0"/>
              <a:t>(Y-tunnuksen nimi). </a:t>
            </a:r>
          </a:p>
          <a:p>
            <a:pPr>
              <a:buFont typeface="Wingdings" panose="05000000000000000000" pitchFamily="2" charset="2"/>
              <a:buChar char="Ø"/>
            </a:pPr>
            <a:r>
              <a:rPr lang="fi-FI" dirty="0">
                <a:solidFill>
                  <a:srgbClr val="FF0000"/>
                </a:solidFill>
                <a:highlight>
                  <a:srgbClr val="FFFF00"/>
                </a:highlight>
              </a:rPr>
              <a:t>Ei merkitä esimerkiksi sosiaalityöntekijän tai palvelua saavan asiakkaan nimeä</a:t>
            </a:r>
          </a:p>
          <a:p>
            <a:r>
              <a:rPr lang="fi-FI" dirty="0"/>
              <a:t>Kuvaukseen lyhyt kuvaus kohteesta. </a:t>
            </a:r>
          </a:p>
          <a:p>
            <a:pPr marL="0" indent="0">
              <a:buNone/>
            </a:pPr>
            <a:endParaRPr lang="fi-FI" dirty="0"/>
          </a:p>
        </p:txBody>
      </p:sp>
      <p:pic>
        <p:nvPicPr>
          <p:cNvPr id="5" name="Kuva 4">
            <a:extLst>
              <a:ext uri="{FF2B5EF4-FFF2-40B4-BE49-F238E27FC236}">
                <a16:creationId xmlns:a16="http://schemas.microsoft.com/office/drawing/2014/main" id="{5FAA5DBA-1644-CCCD-0265-FAE0B0EFD1FC}"/>
              </a:ext>
            </a:extLst>
          </p:cNvPr>
          <p:cNvPicPr>
            <a:picLocks noChangeAspect="1"/>
          </p:cNvPicPr>
          <p:nvPr/>
        </p:nvPicPr>
        <p:blipFill>
          <a:blip r:embed="rId2"/>
          <a:stretch>
            <a:fillRect/>
          </a:stretch>
        </p:blipFill>
        <p:spPr>
          <a:xfrm>
            <a:off x="4544008" y="2021609"/>
            <a:ext cx="6808205" cy="4016841"/>
          </a:xfrm>
          <a:prstGeom prst="rect">
            <a:avLst/>
          </a:prstGeom>
          <a:noFill/>
        </p:spPr>
      </p:pic>
      <p:sp>
        <p:nvSpPr>
          <p:cNvPr id="3" name="Otsikko 2">
            <a:extLst>
              <a:ext uri="{FF2B5EF4-FFF2-40B4-BE49-F238E27FC236}">
                <a16:creationId xmlns:a16="http://schemas.microsoft.com/office/drawing/2014/main" id="{DC7CA704-DC0F-8BFC-52CA-79F01A9D257C}"/>
              </a:ext>
            </a:extLst>
          </p:cNvPr>
          <p:cNvSpPr>
            <a:spLocks noGrp="1"/>
          </p:cNvSpPr>
          <p:nvPr>
            <p:ph type="title"/>
          </p:nvPr>
        </p:nvSpPr>
        <p:spPr>
          <a:xfrm>
            <a:off x="1127125" y="1202061"/>
            <a:ext cx="10225088" cy="742056"/>
          </a:xfrm>
        </p:spPr>
        <p:txBody>
          <a:bodyPr anchor="ctr">
            <a:normAutofit/>
          </a:bodyPr>
          <a:lstStyle/>
          <a:p>
            <a:r>
              <a:rPr lang="fi-FI" sz="1800" dirty="0">
                <a:solidFill>
                  <a:schemeClr val="bg1"/>
                </a:solidFill>
              </a:rPr>
              <a:t>ESPD - osa 4: Esimerkki</a:t>
            </a:r>
            <a:br>
              <a:rPr lang="fi-FI" sz="1800" dirty="0">
                <a:solidFill>
                  <a:schemeClr val="bg1"/>
                </a:solidFill>
              </a:rPr>
            </a:br>
            <a:r>
              <a:rPr lang="fi-FI" sz="1800" dirty="0">
                <a:solidFill>
                  <a:schemeClr val="bg1"/>
                </a:solidFill>
              </a:rPr>
              <a:t>Valintaperusteet / Tekninen ja ammatillinen pätevyys</a:t>
            </a:r>
          </a:p>
        </p:txBody>
      </p:sp>
    </p:spTree>
    <p:extLst>
      <p:ext uri="{BB962C8B-B14F-4D97-AF65-F5344CB8AC3E}">
        <p14:creationId xmlns:p14="http://schemas.microsoft.com/office/powerpoint/2010/main" val="1698780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0295E563-8FE8-5B32-43AD-A608A89ABA72}"/>
              </a:ext>
            </a:extLst>
          </p:cNvPr>
          <p:cNvPicPr>
            <a:picLocks noGrp="1" noChangeAspect="1"/>
          </p:cNvPicPr>
          <p:nvPr>
            <p:ph idx="1"/>
          </p:nvPr>
        </p:nvPicPr>
        <p:blipFill>
          <a:blip r:embed="rId2"/>
          <a:stretch>
            <a:fillRect/>
          </a:stretch>
        </p:blipFill>
        <p:spPr>
          <a:xfrm>
            <a:off x="1127125" y="3704851"/>
            <a:ext cx="8145966" cy="2418065"/>
          </a:xfrm>
        </p:spPr>
      </p:pic>
      <p:sp>
        <p:nvSpPr>
          <p:cNvPr id="3" name="Otsikko 2">
            <a:extLst>
              <a:ext uri="{FF2B5EF4-FFF2-40B4-BE49-F238E27FC236}">
                <a16:creationId xmlns:a16="http://schemas.microsoft.com/office/drawing/2014/main" id="{0D019B10-94FB-3765-9CE1-B2549B691083}"/>
              </a:ext>
            </a:extLst>
          </p:cNvPr>
          <p:cNvSpPr>
            <a:spLocks noGrp="1"/>
          </p:cNvSpPr>
          <p:nvPr>
            <p:ph type="title"/>
          </p:nvPr>
        </p:nvSpPr>
        <p:spPr/>
        <p:txBody>
          <a:bodyPr/>
          <a:lstStyle/>
          <a:p>
            <a:r>
              <a:rPr lang="fi-FI" sz="4000" dirty="0">
                <a:solidFill>
                  <a:schemeClr val="bg1"/>
                </a:solidFill>
              </a:rPr>
              <a:t>ESPD - osa 5</a:t>
            </a:r>
            <a:r>
              <a:rPr lang="fi-FI" dirty="0"/>
              <a:t> Loppulausumat</a:t>
            </a:r>
          </a:p>
        </p:txBody>
      </p:sp>
      <p:sp>
        <p:nvSpPr>
          <p:cNvPr id="6" name="Sisällön paikkamerkki 1">
            <a:extLst>
              <a:ext uri="{FF2B5EF4-FFF2-40B4-BE49-F238E27FC236}">
                <a16:creationId xmlns:a16="http://schemas.microsoft.com/office/drawing/2014/main" id="{A48BCAAC-53A3-4A11-4A0E-EFF4BF69A616}"/>
              </a:ext>
            </a:extLst>
          </p:cNvPr>
          <p:cNvSpPr txBox="1">
            <a:spLocks/>
          </p:cNvSpPr>
          <p:nvPr/>
        </p:nvSpPr>
        <p:spPr>
          <a:xfrm>
            <a:off x="1127125" y="2105881"/>
            <a:ext cx="7988883" cy="1323119"/>
          </a:xfrm>
          <a:prstGeom prst="rect">
            <a:avLst/>
          </a:prstGeom>
        </p:spPr>
        <p:txBody>
          <a:bodyPr vert="horz" lIns="91440" tIns="45720" rIns="91440" bIns="45720" rtlCol="0">
            <a:normAutofit/>
          </a:bodyPr>
          <a:lst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bg1"/>
                </a:solidFill>
                <a:latin typeface="Barlow" panose="00000500000000000000" pitchFamily="2" charset="0"/>
                <a:ea typeface="+mn-ea"/>
                <a:cs typeface="+mn-cs"/>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bg1"/>
                </a:solidFill>
                <a:latin typeface="Barlow" panose="00000500000000000000" pitchFamily="2" charset="0"/>
                <a:ea typeface="+mn-ea"/>
                <a:cs typeface="+mn-cs"/>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bg1"/>
                </a:solidFill>
                <a:latin typeface="Barlow" panose="00000500000000000000" pitchFamily="2" charset="0"/>
                <a:ea typeface="+mn-ea"/>
                <a:cs typeface="+mn-cs"/>
              </a:defRPr>
            </a:lvl3pPr>
            <a:lvl4pPr marL="1600200" indent="-228600" algn="l" defTabSz="914400" rtl="0" eaLnBrk="1" latinLnBrk="0" hangingPunct="1">
              <a:lnSpc>
                <a:spcPts val="2800"/>
              </a:lnSpc>
              <a:spcBef>
                <a:spcPts val="500"/>
              </a:spcBef>
              <a:buFont typeface="Arial" panose="020B0604020202020204" pitchFamily="34" charset="0"/>
              <a:buChar char="•"/>
              <a:defRPr sz="1800" kern="1200">
                <a:solidFill>
                  <a:schemeClr val="bg1"/>
                </a:solidFill>
                <a:latin typeface="Barlow" panose="00000500000000000000" pitchFamily="2" charset="0"/>
                <a:ea typeface="+mn-ea"/>
                <a:cs typeface="+mn-cs"/>
              </a:defRPr>
            </a:lvl4pPr>
            <a:lvl5pPr marL="2057400" indent="-228600" algn="l" defTabSz="914400" rtl="0" eaLnBrk="1" latinLnBrk="0" hangingPunct="1">
              <a:lnSpc>
                <a:spcPts val="2800"/>
              </a:lnSpc>
              <a:spcBef>
                <a:spcPts val="500"/>
              </a:spcBef>
              <a:buFont typeface="Arial" panose="020B0604020202020204" pitchFamily="34" charset="0"/>
              <a:buChar char="•"/>
              <a:defRPr sz="1800" kern="1200">
                <a:solidFill>
                  <a:schemeClr val="bg1"/>
                </a:solidFill>
                <a:latin typeface="Barlow"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Kirjataan päivämäärä ja paikka </a:t>
            </a:r>
          </a:p>
        </p:txBody>
      </p:sp>
    </p:spTree>
    <p:extLst>
      <p:ext uri="{BB962C8B-B14F-4D97-AF65-F5344CB8AC3E}">
        <p14:creationId xmlns:p14="http://schemas.microsoft.com/office/powerpoint/2010/main" val="304428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2424A2C-D65A-5279-E67A-7D8F0FD19423}"/>
              </a:ext>
            </a:extLst>
          </p:cNvPr>
          <p:cNvSpPr>
            <a:spLocks noGrp="1"/>
          </p:cNvSpPr>
          <p:nvPr>
            <p:ph idx="1"/>
          </p:nvPr>
        </p:nvSpPr>
        <p:spPr/>
        <p:txBody>
          <a:bodyPr>
            <a:normAutofit/>
          </a:bodyPr>
          <a:lstStyle/>
          <a:p>
            <a:r>
              <a:rPr lang="fi-FI" sz="1200" dirty="0"/>
              <a:t>Täytetään hankintakohtaisesti. </a:t>
            </a:r>
          </a:p>
          <a:p>
            <a:r>
              <a:rPr lang="fi-FI" sz="1200" dirty="0"/>
              <a:t>Tyypillisimmin tässä kohtaa kerätään tarvittavat yhteystiedot ja täsmennetään muita tarjouksen tietoja. </a:t>
            </a:r>
          </a:p>
          <a:p>
            <a:r>
              <a:rPr lang="fi-FI" sz="1200" dirty="0"/>
              <a:t>Voit hyödyntää myös tässä kohtaa ”Näytä puutteelliset tiedot” ominaisuutta</a:t>
            </a:r>
          </a:p>
          <a:p>
            <a:r>
              <a:rPr lang="fi-FI" sz="1200" dirty="0"/>
              <a:t>Osa vastauksista voi olla ”pakotettuja”, eli tarjouksen jättäessään ehtoon on sitouduttava (”kyllä) </a:t>
            </a:r>
          </a:p>
        </p:txBody>
      </p:sp>
      <p:sp>
        <p:nvSpPr>
          <p:cNvPr id="3" name="Otsikko 2">
            <a:extLst>
              <a:ext uri="{FF2B5EF4-FFF2-40B4-BE49-F238E27FC236}">
                <a16:creationId xmlns:a16="http://schemas.microsoft.com/office/drawing/2014/main" id="{C8BF097A-CA9B-EDA0-9FF4-C072983366FA}"/>
              </a:ext>
            </a:extLst>
          </p:cNvPr>
          <p:cNvSpPr>
            <a:spLocks noGrp="1"/>
          </p:cNvSpPr>
          <p:nvPr>
            <p:ph type="title"/>
          </p:nvPr>
        </p:nvSpPr>
        <p:spPr/>
        <p:txBody>
          <a:bodyPr/>
          <a:lstStyle/>
          <a:p>
            <a:r>
              <a:rPr lang="fi-FI" dirty="0"/>
              <a:t>Muut ehdot</a:t>
            </a:r>
          </a:p>
        </p:txBody>
      </p:sp>
      <p:pic>
        <p:nvPicPr>
          <p:cNvPr id="5" name="Kuva 4">
            <a:extLst>
              <a:ext uri="{FF2B5EF4-FFF2-40B4-BE49-F238E27FC236}">
                <a16:creationId xmlns:a16="http://schemas.microsoft.com/office/drawing/2014/main" id="{C97D9F41-83A4-BBA6-CC7A-0BA9A1316EA9}"/>
              </a:ext>
            </a:extLst>
          </p:cNvPr>
          <p:cNvPicPr>
            <a:picLocks noChangeAspect="1"/>
          </p:cNvPicPr>
          <p:nvPr/>
        </p:nvPicPr>
        <p:blipFill>
          <a:blip r:embed="rId2"/>
          <a:stretch>
            <a:fillRect/>
          </a:stretch>
        </p:blipFill>
        <p:spPr>
          <a:xfrm>
            <a:off x="1455574" y="4450954"/>
            <a:ext cx="8801295" cy="2090485"/>
          </a:xfrm>
          <a:prstGeom prst="rect">
            <a:avLst/>
          </a:prstGeom>
        </p:spPr>
      </p:pic>
    </p:spTree>
    <p:extLst>
      <p:ext uri="{BB962C8B-B14F-4D97-AF65-F5344CB8AC3E}">
        <p14:creationId xmlns:p14="http://schemas.microsoft.com/office/powerpoint/2010/main" val="883417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EE26495-EA0F-38D5-C6BC-14DE9B93288E}"/>
              </a:ext>
            </a:extLst>
          </p:cNvPr>
          <p:cNvSpPr>
            <a:spLocks noGrp="1"/>
          </p:cNvSpPr>
          <p:nvPr>
            <p:ph idx="1"/>
          </p:nvPr>
        </p:nvSpPr>
        <p:spPr>
          <a:xfrm>
            <a:off x="1127124" y="1504850"/>
            <a:ext cx="10225089" cy="3848299"/>
          </a:xfrm>
        </p:spPr>
        <p:txBody>
          <a:bodyPr>
            <a:normAutofit/>
          </a:bodyPr>
          <a:lstStyle/>
          <a:p>
            <a:pPr>
              <a:lnSpc>
                <a:spcPct val="100000"/>
              </a:lnSpc>
            </a:pPr>
            <a:r>
              <a:rPr lang="fi-FI" sz="1400" dirty="0"/>
              <a:t>Syötä tiedot pyydetyssä muodossa </a:t>
            </a:r>
          </a:p>
          <a:p>
            <a:pPr>
              <a:lnSpc>
                <a:spcPct val="100000"/>
              </a:lnSpc>
            </a:pPr>
            <a:r>
              <a:rPr lang="fi-FI" sz="1400" dirty="0"/>
              <a:t>Ole tarkkana! Useimmiten hinnat pyydetään yksikköhintoina. Vastaat tarjouksesi oikeellisuudesta itse. </a:t>
            </a:r>
          </a:p>
          <a:p>
            <a:pPr>
              <a:lnSpc>
                <a:spcPct val="100000"/>
              </a:lnSpc>
            </a:pPr>
            <a:r>
              <a:rPr lang="fi-FI" sz="1400" dirty="0"/>
              <a:t>”Hankittava määrä” lomakkeessa tarkoittaa käytännössä kerrointa, jolla yksittäinen hintarivin hinta kerrotaan vertailuhintaa muodostaessa.  Joissain tarjouspyynnöissä voidaan käyttää myös prosenttipainotusta. </a:t>
            </a:r>
          </a:p>
        </p:txBody>
      </p:sp>
      <p:sp>
        <p:nvSpPr>
          <p:cNvPr id="3" name="Otsikko 2">
            <a:extLst>
              <a:ext uri="{FF2B5EF4-FFF2-40B4-BE49-F238E27FC236}">
                <a16:creationId xmlns:a16="http://schemas.microsoft.com/office/drawing/2014/main" id="{D1455CD1-266F-E091-D27B-40008563DD32}"/>
              </a:ext>
            </a:extLst>
          </p:cNvPr>
          <p:cNvSpPr>
            <a:spLocks noGrp="1"/>
          </p:cNvSpPr>
          <p:nvPr>
            <p:ph type="title"/>
          </p:nvPr>
        </p:nvSpPr>
        <p:spPr>
          <a:xfrm>
            <a:off x="1127125" y="614233"/>
            <a:ext cx="10225088" cy="742056"/>
          </a:xfrm>
        </p:spPr>
        <p:txBody>
          <a:bodyPr/>
          <a:lstStyle/>
          <a:p>
            <a:r>
              <a:rPr lang="fi-FI" dirty="0"/>
              <a:t>Hankinnan kohteen tietojen syöttö</a:t>
            </a:r>
          </a:p>
        </p:txBody>
      </p:sp>
      <p:pic>
        <p:nvPicPr>
          <p:cNvPr id="5" name="Kuva 4">
            <a:extLst>
              <a:ext uri="{FF2B5EF4-FFF2-40B4-BE49-F238E27FC236}">
                <a16:creationId xmlns:a16="http://schemas.microsoft.com/office/drawing/2014/main" id="{E620ED7F-9C92-9D0C-6C27-F3B013EFBAF3}"/>
              </a:ext>
            </a:extLst>
          </p:cNvPr>
          <p:cNvPicPr>
            <a:picLocks noChangeAspect="1"/>
          </p:cNvPicPr>
          <p:nvPr/>
        </p:nvPicPr>
        <p:blipFill>
          <a:blip r:embed="rId2"/>
          <a:stretch>
            <a:fillRect/>
          </a:stretch>
        </p:blipFill>
        <p:spPr>
          <a:xfrm>
            <a:off x="961053" y="3285028"/>
            <a:ext cx="7703976" cy="3257712"/>
          </a:xfrm>
          <a:prstGeom prst="rect">
            <a:avLst/>
          </a:prstGeom>
        </p:spPr>
      </p:pic>
    </p:spTree>
    <p:extLst>
      <p:ext uri="{BB962C8B-B14F-4D97-AF65-F5344CB8AC3E}">
        <p14:creationId xmlns:p14="http://schemas.microsoft.com/office/powerpoint/2010/main" val="399559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F5F43C3-B006-654B-0E21-3880871EBC66}"/>
              </a:ext>
            </a:extLst>
          </p:cNvPr>
          <p:cNvSpPr>
            <a:spLocks noGrp="1"/>
          </p:cNvSpPr>
          <p:nvPr>
            <p:ph idx="1"/>
          </p:nvPr>
        </p:nvSpPr>
        <p:spPr>
          <a:xfrm>
            <a:off x="1127124" y="2136709"/>
            <a:ext cx="4968875" cy="4282751"/>
          </a:xfrm>
        </p:spPr>
        <p:txBody>
          <a:bodyPr>
            <a:normAutofit/>
          </a:bodyPr>
          <a:lstStyle/>
          <a:p>
            <a:r>
              <a:rPr lang="fi-FI" sz="1600" dirty="0"/>
              <a:t>Käymme seuraavaksi läpi tarjouksen laatimista välilehti välilehdeltä</a:t>
            </a:r>
          </a:p>
          <a:p>
            <a:r>
              <a:rPr lang="fi-FI" sz="1600" b="1" dirty="0"/>
              <a:t>Kyseessä on yleinen ohje. Noudata aina tarjouspyynnössä tai osallistumishakemuksessa olevia ohjeita.</a:t>
            </a:r>
          </a:p>
          <a:p>
            <a:r>
              <a:rPr lang="fi-FI" sz="1600" dirty="0"/>
              <a:t>Valitse ensimmäiseksi haluamasi osallistumispyyntö tai tarjouspyyntö ”Julkaisut” välilehdellä</a:t>
            </a:r>
          </a:p>
          <a:p>
            <a:endParaRPr lang="fi-FI" sz="1600" dirty="0"/>
          </a:p>
          <a:p>
            <a:pPr marL="0" indent="0">
              <a:buNone/>
            </a:pPr>
            <a:endParaRPr lang="fi-FI" sz="1600" dirty="0"/>
          </a:p>
          <a:p>
            <a:pPr marL="0" indent="0">
              <a:buNone/>
            </a:pPr>
            <a:endParaRPr lang="fi-FI" sz="1600" dirty="0"/>
          </a:p>
        </p:txBody>
      </p:sp>
      <p:sp>
        <p:nvSpPr>
          <p:cNvPr id="3" name="Otsikko 2">
            <a:extLst>
              <a:ext uri="{FF2B5EF4-FFF2-40B4-BE49-F238E27FC236}">
                <a16:creationId xmlns:a16="http://schemas.microsoft.com/office/drawing/2014/main" id="{84903B14-CD6F-248D-9627-5CDA78473A1B}"/>
              </a:ext>
            </a:extLst>
          </p:cNvPr>
          <p:cNvSpPr>
            <a:spLocks noGrp="1"/>
          </p:cNvSpPr>
          <p:nvPr>
            <p:ph type="title"/>
          </p:nvPr>
        </p:nvSpPr>
        <p:spPr>
          <a:xfrm>
            <a:off x="1127125" y="707539"/>
            <a:ext cx="10225088" cy="742056"/>
          </a:xfrm>
        </p:spPr>
        <p:txBody>
          <a:bodyPr>
            <a:normAutofit fontScale="90000"/>
          </a:bodyPr>
          <a:lstStyle/>
          <a:p>
            <a:r>
              <a:rPr lang="fi-FI" dirty="0"/>
              <a:t>Tarjouksen tai osallistumishakemuksen laatiminen</a:t>
            </a:r>
          </a:p>
        </p:txBody>
      </p:sp>
      <p:pic>
        <p:nvPicPr>
          <p:cNvPr id="5" name="Kuva 4">
            <a:extLst>
              <a:ext uri="{FF2B5EF4-FFF2-40B4-BE49-F238E27FC236}">
                <a16:creationId xmlns:a16="http://schemas.microsoft.com/office/drawing/2014/main" id="{0619B649-490B-79FF-9B7A-5172CD51F3B8}"/>
              </a:ext>
            </a:extLst>
          </p:cNvPr>
          <p:cNvPicPr>
            <a:picLocks noChangeAspect="1"/>
          </p:cNvPicPr>
          <p:nvPr/>
        </p:nvPicPr>
        <p:blipFill>
          <a:blip r:embed="rId2"/>
          <a:stretch>
            <a:fillRect/>
          </a:stretch>
        </p:blipFill>
        <p:spPr>
          <a:xfrm>
            <a:off x="6676383" y="2240526"/>
            <a:ext cx="4675830" cy="2745897"/>
          </a:xfrm>
          <a:prstGeom prst="rect">
            <a:avLst/>
          </a:prstGeom>
        </p:spPr>
      </p:pic>
    </p:spTree>
    <p:extLst>
      <p:ext uri="{BB962C8B-B14F-4D97-AF65-F5344CB8AC3E}">
        <p14:creationId xmlns:p14="http://schemas.microsoft.com/office/powerpoint/2010/main" val="332179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9FAF56D-1221-CBAC-2686-F094EB8875E2}"/>
              </a:ext>
            </a:extLst>
          </p:cNvPr>
          <p:cNvSpPr>
            <a:spLocks noGrp="1"/>
          </p:cNvSpPr>
          <p:nvPr>
            <p:ph type="title"/>
          </p:nvPr>
        </p:nvSpPr>
        <p:spPr>
          <a:xfrm>
            <a:off x="1127125" y="660886"/>
            <a:ext cx="10225088" cy="742056"/>
          </a:xfrm>
        </p:spPr>
        <p:txBody>
          <a:bodyPr>
            <a:normAutofit fontScale="90000"/>
          </a:bodyPr>
          <a:lstStyle/>
          <a:p>
            <a:r>
              <a:rPr lang="fi-FI" dirty="0"/>
              <a:t>Hankintailmoituksen päätöksenteon perusteet- kohdasta selviää tarjousten vertailu- ja valintaperusteet ja niiden laskenta</a:t>
            </a:r>
          </a:p>
        </p:txBody>
      </p:sp>
      <p:pic>
        <p:nvPicPr>
          <p:cNvPr id="5" name="Kuva 4">
            <a:extLst>
              <a:ext uri="{FF2B5EF4-FFF2-40B4-BE49-F238E27FC236}">
                <a16:creationId xmlns:a16="http://schemas.microsoft.com/office/drawing/2014/main" id="{1DCDFDFE-2D33-32C6-B82A-810858FB91AB}"/>
              </a:ext>
            </a:extLst>
          </p:cNvPr>
          <p:cNvPicPr>
            <a:picLocks noChangeAspect="1"/>
          </p:cNvPicPr>
          <p:nvPr/>
        </p:nvPicPr>
        <p:blipFill>
          <a:blip r:embed="rId2"/>
          <a:stretch>
            <a:fillRect/>
          </a:stretch>
        </p:blipFill>
        <p:spPr>
          <a:xfrm>
            <a:off x="1423859" y="2393257"/>
            <a:ext cx="5950779" cy="3803857"/>
          </a:xfrm>
          <a:prstGeom prst="rect">
            <a:avLst/>
          </a:prstGeom>
        </p:spPr>
      </p:pic>
    </p:spTree>
    <p:extLst>
      <p:ext uri="{BB962C8B-B14F-4D97-AF65-F5344CB8AC3E}">
        <p14:creationId xmlns:p14="http://schemas.microsoft.com/office/powerpoint/2010/main" val="3309849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9B1EBF1-40D3-C36E-29ED-FC956B846E77}"/>
              </a:ext>
            </a:extLst>
          </p:cNvPr>
          <p:cNvSpPr>
            <a:spLocks noGrp="1"/>
          </p:cNvSpPr>
          <p:nvPr>
            <p:ph type="title"/>
          </p:nvPr>
        </p:nvSpPr>
        <p:spPr/>
        <p:txBody>
          <a:bodyPr/>
          <a:lstStyle/>
          <a:p>
            <a:r>
              <a:rPr lang="fi-FI" dirty="0"/>
              <a:t>Lähetys</a:t>
            </a:r>
          </a:p>
        </p:txBody>
      </p:sp>
      <p:pic>
        <p:nvPicPr>
          <p:cNvPr id="5" name="Kuva 4">
            <a:extLst>
              <a:ext uri="{FF2B5EF4-FFF2-40B4-BE49-F238E27FC236}">
                <a16:creationId xmlns:a16="http://schemas.microsoft.com/office/drawing/2014/main" id="{90C03FE6-94E9-2071-2C24-68AC53EE587F}"/>
              </a:ext>
            </a:extLst>
          </p:cNvPr>
          <p:cNvPicPr>
            <a:picLocks noChangeAspect="1"/>
          </p:cNvPicPr>
          <p:nvPr/>
        </p:nvPicPr>
        <p:blipFill>
          <a:blip r:embed="rId2"/>
          <a:stretch>
            <a:fillRect/>
          </a:stretch>
        </p:blipFill>
        <p:spPr>
          <a:xfrm>
            <a:off x="4981195" y="1660849"/>
            <a:ext cx="5525939" cy="4758612"/>
          </a:xfrm>
          <a:prstGeom prst="rect">
            <a:avLst/>
          </a:prstGeom>
        </p:spPr>
      </p:pic>
      <p:sp>
        <p:nvSpPr>
          <p:cNvPr id="6" name="Sisällön paikkamerkki 1">
            <a:extLst>
              <a:ext uri="{FF2B5EF4-FFF2-40B4-BE49-F238E27FC236}">
                <a16:creationId xmlns:a16="http://schemas.microsoft.com/office/drawing/2014/main" id="{A465387E-51A6-BF25-23DC-6A7FAA5FEFCC}"/>
              </a:ext>
            </a:extLst>
          </p:cNvPr>
          <p:cNvSpPr>
            <a:spLocks noGrp="1"/>
          </p:cNvSpPr>
          <p:nvPr>
            <p:ph idx="1"/>
          </p:nvPr>
        </p:nvSpPr>
        <p:spPr>
          <a:xfrm>
            <a:off x="1127125" y="2257639"/>
            <a:ext cx="3174288" cy="3848299"/>
          </a:xfrm>
        </p:spPr>
        <p:txBody>
          <a:bodyPr>
            <a:noAutofit/>
          </a:bodyPr>
          <a:lstStyle/>
          <a:p>
            <a:pPr>
              <a:lnSpc>
                <a:spcPct val="100000"/>
              </a:lnSpc>
            </a:pPr>
            <a:r>
              <a:rPr lang="fi-FI" sz="1400" dirty="0"/>
              <a:t>Voit liittää tähän kohtaan tarvittavia lisätietoliitteitä, esimerkiksi verovelan maksusuunnitelman  </a:t>
            </a:r>
          </a:p>
          <a:p>
            <a:pPr>
              <a:lnSpc>
                <a:spcPct val="100000"/>
              </a:lnSpc>
            </a:pPr>
            <a:r>
              <a:rPr lang="fi-FI" sz="1400" dirty="0"/>
              <a:t>Huolehdi siitä, että tarjouksen yhteyshenkilö on tavoitettavissa hankintamenettelyn ajan. </a:t>
            </a:r>
          </a:p>
          <a:p>
            <a:pPr>
              <a:lnSpc>
                <a:spcPct val="100000"/>
              </a:lnSpc>
            </a:pPr>
            <a:r>
              <a:rPr lang="fi-FI" sz="1400" dirty="0"/>
              <a:t>Huolehdi myös, että hankintapäätöksen saaja on tavoitettavissa. On suositeltavaa käyttää ns. yhteissähköpostia, joka tavoittaa useamman henkilön mahdollisten poissaolojen aikana. </a:t>
            </a:r>
          </a:p>
        </p:txBody>
      </p:sp>
    </p:spTree>
    <p:extLst>
      <p:ext uri="{BB962C8B-B14F-4D97-AF65-F5344CB8AC3E}">
        <p14:creationId xmlns:p14="http://schemas.microsoft.com/office/powerpoint/2010/main" val="3078357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5406A89-35BC-F346-4975-6AFF36077446}"/>
              </a:ext>
            </a:extLst>
          </p:cNvPr>
          <p:cNvSpPr>
            <a:spLocks noGrp="1"/>
          </p:cNvSpPr>
          <p:nvPr>
            <p:ph idx="1"/>
          </p:nvPr>
        </p:nvSpPr>
        <p:spPr/>
        <p:txBody>
          <a:bodyPr>
            <a:normAutofit fontScale="85000" lnSpcReduction="20000"/>
          </a:bodyPr>
          <a:lstStyle/>
          <a:p>
            <a:pPr>
              <a:lnSpc>
                <a:spcPct val="120000"/>
              </a:lnSpc>
            </a:pPr>
            <a:r>
              <a:rPr lang="fi-FI" dirty="0"/>
              <a:t>Liikesalaisuudelle on ominaista, että se on  toimittajalle taloudellisesti arvokasta tietoa eikä se ole yleisesti tunnettua tai helposti saatavilla, ja sen haltija pyrkii aktiivisesti salaamaan se. Liikesalaisuuksien suojasta säädetään Suomessa liikesalaisuuslaissa (595/2018)</a:t>
            </a:r>
          </a:p>
          <a:p>
            <a:pPr>
              <a:lnSpc>
                <a:spcPct val="120000"/>
              </a:lnSpc>
            </a:pPr>
            <a:r>
              <a:rPr lang="fi-FI" dirty="0"/>
              <a:t>Pyri tekemään tarjouksesi siten, että se ei sisällä liikesalaisuustietoja </a:t>
            </a:r>
          </a:p>
          <a:p>
            <a:pPr>
              <a:lnSpc>
                <a:spcPct val="120000"/>
              </a:lnSpc>
            </a:pPr>
            <a:r>
              <a:rPr lang="fi-FI" dirty="0"/>
              <a:t>Mikäli tarjouksesi kuitenkin näkemyksesi mukaan sisältää liikesalaisuustietoja, tulee tieto liikesalaisuudesta merkitä tarjoukseen (toiminto ”Ehdota liikelaisuustietoja”)</a:t>
            </a:r>
          </a:p>
          <a:p>
            <a:pPr>
              <a:lnSpc>
                <a:spcPct val="120000"/>
              </a:lnSpc>
            </a:pPr>
            <a:r>
              <a:rPr lang="fi-FI" dirty="0"/>
              <a:t>Liikesalaisuuden piirin sisältyvät liitteet merkitään lisäämällä liitteen nimeen ”Liikesalaisuus” </a:t>
            </a:r>
          </a:p>
          <a:p>
            <a:pPr>
              <a:lnSpc>
                <a:spcPct val="120000"/>
              </a:lnSpc>
            </a:pPr>
            <a:r>
              <a:rPr lang="fi-FI" dirty="0"/>
              <a:t>Tarjouspyynnössä yleensä pyydetään liitteistä myös julkiset versiot</a:t>
            </a:r>
          </a:p>
          <a:p>
            <a:pPr>
              <a:lnSpc>
                <a:spcPct val="120000"/>
              </a:lnSpc>
            </a:pPr>
            <a:r>
              <a:rPr lang="fi-FI" dirty="0"/>
              <a:t>Hankinta-asiakirjojen julkisuutta säätelee laki viranomaisen toiminnan julkisuudesta (621/1999), jonka yleisperiaatteena on asiakirjojen julkisuus. </a:t>
            </a:r>
          </a:p>
          <a:p>
            <a:pPr>
              <a:lnSpc>
                <a:spcPct val="120000"/>
              </a:lnSpc>
            </a:pPr>
            <a:r>
              <a:rPr lang="fi-FI" dirty="0"/>
              <a:t>Hankintapäätöksessä ilmoitetaan aina kokonaishinta ja siitä muodostuvat vertailupisteet</a:t>
            </a:r>
          </a:p>
        </p:txBody>
      </p:sp>
      <p:sp>
        <p:nvSpPr>
          <p:cNvPr id="3" name="Otsikko 2">
            <a:extLst>
              <a:ext uri="{FF2B5EF4-FFF2-40B4-BE49-F238E27FC236}">
                <a16:creationId xmlns:a16="http://schemas.microsoft.com/office/drawing/2014/main" id="{1EF584F6-A428-0F19-99B6-520C624D3BA2}"/>
              </a:ext>
            </a:extLst>
          </p:cNvPr>
          <p:cNvSpPr>
            <a:spLocks noGrp="1"/>
          </p:cNvSpPr>
          <p:nvPr>
            <p:ph type="title"/>
          </p:nvPr>
        </p:nvSpPr>
        <p:spPr/>
        <p:txBody>
          <a:bodyPr/>
          <a:lstStyle/>
          <a:p>
            <a:r>
              <a:rPr lang="fi-FI" dirty="0"/>
              <a:t>Liikesalaisuustiedot</a:t>
            </a:r>
          </a:p>
        </p:txBody>
      </p:sp>
    </p:spTree>
    <p:extLst>
      <p:ext uri="{BB962C8B-B14F-4D97-AF65-F5344CB8AC3E}">
        <p14:creationId xmlns:p14="http://schemas.microsoft.com/office/powerpoint/2010/main" val="1742670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A211002-3C94-EACF-4F1B-9587D9E78FDC}"/>
              </a:ext>
            </a:extLst>
          </p:cNvPr>
          <p:cNvSpPr>
            <a:spLocks noGrp="1"/>
          </p:cNvSpPr>
          <p:nvPr>
            <p:ph idx="1"/>
          </p:nvPr>
        </p:nvSpPr>
        <p:spPr/>
        <p:txBody>
          <a:bodyPr/>
          <a:lstStyle/>
          <a:p>
            <a:r>
              <a:rPr lang="fi-FI" dirty="0"/>
              <a:t>Tarjouskilpailun voittajalta/voittajilta ja menettelyyn valittavilta osallistujilta tarkastetaan kaikki soveltuvuusvaatimuksiin liittyvät todistukset </a:t>
            </a:r>
          </a:p>
          <a:p>
            <a:r>
              <a:rPr lang="fi-FI" dirty="0"/>
              <a:t>EU-kynnysarvon ylittävissä hankinnoissa on lisäksi toimitettava rikosrekisteriotteet päätösvaltaa käyttävistä henkilöistä sekä yhteisön rikosrekisteriote</a:t>
            </a:r>
          </a:p>
          <a:p>
            <a:r>
              <a:rPr lang="fi-FI" dirty="0"/>
              <a:t>Rikosrekisteriotteet eivät saa olla yhtä vuotta ja muut todistukset 3 kk vanhempia taaksepäin luettuna pyyntöhetkestä.</a:t>
            </a:r>
          </a:p>
          <a:p>
            <a:r>
              <a:rPr lang="fi-FI" dirty="0"/>
              <a:t>Tilaaja voi tarkistaa tarjoajan tietoja myös yleisistä julkisista tietolähteistä ja rekistereistä (YTJ, VastuuGroup)</a:t>
            </a:r>
          </a:p>
        </p:txBody>
      </p:sp>
      <p:sp>
        <p:nvSpPr>
          <p:cNvPr id="3" name="Otsikko 2">
            <a:extLst>
              <a:ext uri="{FF2B5EF4-FFF2-40B4-BE49-F238E27FC236}">
                <a16:creationId xmlns:a16="http://schemas.microsoft.com/office/drawing/2014/main" id="{85DF9217-2E1E-CF3E-7630-05B31E5C7C57}"/>
              </a:ext>
            </a:extLst>
          </p:cNvPr>
          <p:cNvSpPr>
            <a:spLocks noGrp="1"/>
          </p:cNvSpPr>
          <p:nvPr>
            <p:ph type="title"/>
          </p:nvPr>
        </p:nvSpPr>
        <p:spPr/>
        <p:txBody>
          <a:bodyPr>
            <a:normAutofit fontScale="90000"/>
          </a:bodyPr>
          <a:lstStyle/>
          <a:p>
            <a:r>
              <a:rPr lang="fi-FI" dirty="0"/>
              <a:t>Soveltuvuusvaatimusten tarkistaminen ja rikosotteet</a:t>
            </a:r>
          </a:p>
        </p:txBody>
      </p:sp>
    </p:spTree>
    <p:extLst>
      <p:ext uri="{BB962C8B-B14F-4D97-AF65-F5344CB8AC3E}">
        <p14:creationId xmlns:p14="http://schemas.microsoft.com/office/powerpoint/2010/main" val="2579788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815E626-C2DA-2498-6A81-6044D817F99C}"/>
              </a:ext>
            </a:extLst>
          </p:cNvPr>
          <p:cNvSpPr>
            <a:spLocks noGrp="1"/>
          </p:cNvSpPr>
          <p:nvPr>
            <p:ph idx="1"/>
          </p:nvPr>
        </p:nvSpPr>
        <p:spPr/>
        <p:txBody>
          <a:bodyPr>
            <a:normAutofit fontScale="85000" lnSpcReduction="10000"/>
          </a:bodyPr>
          <a:lstStyle/>
          <a:p>
            <a:r>
              <a:rPr lang="fi-FI" dirty="0"/>
              <a:t>Tutustu tarjouspyyntöön huolella ja lataa tarjouspyyntö</a:t>
            </a:r>
          </a:p>
          <a:p>
            <a:r>
              <a:rPr lang="fi-FI" dirty="0"/>
              <a:t>Tee tarkentavia kysymyksiä ja huomioi niiden vastaukset tarjousta jättäessäsi</a:t>
            </a:r>
          </a:p>
          <a:p>
            <a:r>
              <a:rPr lang="fi-FI" dirty="0"/>
              <a:t>Tee tarjous pyydetyllä tavalla äläkä lisää  tarjoukseesi omia ehtoja (voivat johtaa tarjouksesi hylkäämiseen)</a:t>
            </a:r>
          </a:p>
          <a:p>
            <a:r>
              <a:rPr lang="fi-FI" dirty="0"/>
              <a:t>Ole erityisen tarkkana siitä, että tarjouksesi sisältää kaikki pyydetyt tiedot ja liitteet, ja että olet antanut hinnat pyydetyssä muodossa</a:t>
            </a:r>
          </a:p>
          <a:p>
            <a:r>
              <a:rPr lang="fi-FI" dirty="0"/>
              <a:t>Huolehdi omalta osaltasi, että yhteystietosi ovat ajan tasalla koko tarjouskilpailun ajan</a:t>
            </a:r>
          </a:p>
          <a:p>
            <a:r>
              <a:rPr lang="fi-FI" dirty="0"/>
              <a:t>Varaudu hankkimaan soveltuvuusvaatimuksia koskevat asiakirjat ennen hankintasopimuksen allekirjoittamista</a:t>
            </a:r>
          </a:p>
        </p:txBody>
      </p:sp>
      <p:sp>
        <p:nvSpPr>
          <p:cNvPr id="3" name="Otsikko 2">
            <a:extLst>
              <a:ext uri="{FF2B5EF4-FFF2-40B4-BE49-F238E27FC236}">
                <a16:creationId xmlns:a16="http://schemas.microsoft.com/office/drawing/2014/main" id="{2227BE93-2152-50BB-0E9B-58436079FD55}"/>
              </a:ext>
            </a:extLst>
          </p:cNvPr>
          <p:cNvSpPr>
            <a:spLocks noGrp="1"/>
          </p:cNvSpPr>
          <p:nvPr>
            <p:ph type="title"/>
          </p:nvPr>
        </p:nvSpPr>
        <p:spPr/>
        <p:txBody>
          <a:bodyPr/>
          <a:lstStyle/>
          <a:p>
            <a:r>
              <a:rPr lang="fi-FI" dirty="0"/>
              <a:t>Onnistunut tarjous pähkinänkuoressa</a:t>
            </a:r>
          </a:p>
        </p:txBody>
      </p:sp>
    </p:spTree>
    <p:extLst>
      <p:ext uri="{BB962C8B-B14F-4D97-AF65-F5344CB8AC3E}">
        <p14:creationId xmlns:p14="http://schemas.microsoft.com/office/powerpoint/2010/main" val="417820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5C039B7-C701-B544-ABF6-E129CEAD9EE3}"/>
              </a:ext>
            </a:extLst>
          </p:cNvPr>
          <p:cNvPicPr>
            <a:picLocks noChangeAspect="1"/>
          </p:cNvPicPr>
          <p:nvPr/>
        </p:nvPicPr>
        <p:blipFill>
          <a:blip r:embed="rId2"/>
          <a:stretch>
            <a:fillRect/>
          </a:stretch>
        </p:blipFill>
        <p:spPr>
          <a:xfrm>
            <a:off x="1127125" y="2104898"/>
            <a:ext cx="3888164" cy="3849282"/>
          </a:xfrm>
          <a:prstGeom prst="rect">
            <a:avLst/>
          </a:prstGeom>
          <a:noFill/>
        </p:spPr>
      </p:pic>
      <p:sp>
        <p:nvSpPr>
          <p:cNvPr id="3" name="Otsikko 2">
            <a:extLst>
              <a:ext uri="{FF2B5EF4-FFF2-40B4-BE49-F238E27FC236}">
                <a16:creationId xmlns:a16="http://schemas.microsoft.com/office/drawing/2014/main" id="{0414FFFF-9016-515C-ECE8-51C7F1FECEFB}"/>
              </a:ext>
            </a:extLst>
          </p:cNvPr>
          <p:cNvSpPr>
            <a:spLocks noGrp="1"/>
          </p:cNvSpPr>
          <p:nvPr>
            <p:ph type="title"/>
          </p:nvPr>
        </p:nvSpPr>
        <p:spPr>
          <a:xfrm>
            <a:off x="1127125" y="754191"/>
            <a:ext cx="10225088" cy="742056"/>
          </a:xfrm>
        </p:spPr>
        <p:txBody>
          <a:bodyPr anchor="ctr">
            <a:normAutofit fontScale="90000"/>
          </a:bodyPr>
          <a:lstStyle/>
          <a:p>
            <a:r>
              <a:rPr lang="fi-FI" dirty="0"/>
              <a:t>Hankinnan päänäkymä näyttää tältä. Välilehdet näkyvät vasemmalla olevassa palkissa.</a:t>
            </a:r>
          </a:p>
        </p:txBody>
      </p:sp>
    </p:spTree>
    <p:extLst>
      <p:ext uri="{BB962C8B-B14F-4D97-AF65-F5344CB8AC3E}">
        <p14:creationId xmlns:p14="http://schemas.microsoft.com/office/powerpoint/2010/main" val="61507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2E30A3AB-9BA2-18B6-B274-C0D44E45A80F}"/>
              </a:ext>
            </a:extLst>
          </p:cNvPr>
          <p:cNvPicPr>
            <a:picLocks noGrp="1" noChangeAspect="1"/>
          </p:cNvPicPr>
          <p:nvPr>
            <p:ph idx="1"/>
          </p:nvPr>
        </p:nvPicPr>
        <p:blipFill>
          <a:blip r:embed="rId2"/>
          <a:stretch>
            <a:fillRect/>
          </a:stretch>
        </p:blipFill>
        <p:spPr>
          <a:xfrm>
            <a:off x="1260232" y="2246572"/>
            <a:ext cx="4397828" cy="3848100"/>
          </a:xfrm>
        </p:spPr>
      </p:pic>
      <p:sp>
        <p:nvSpPr>
          <p:cNvPr id="3" name="Otsikko 2">
            <a:extLst>
              <a:ext uri="{FF2B5EF4-FFF2-40B4-BE49-F238E27FC236}">
                <a16:creationId xmlns:a16="http://schemas.microsoft.com/office/drawing/2014/main" id="{56ACB75A-17DB-18CF-7933-70589915C9E8}"/>
              </a:ext>
            </a:extLst>
          </p:cNvPr>
          <p:cNvSpPr>
            <a:spLocks noGrp="1"/>
          </p:cNvSpPr>
          <p:nvPr>
            <p:ph type="title"/>
          </p:nvPr>
        </p:nvSpPr>
        <p:spPr/>
        <p:txBody>
          <a:bodyPr>
            <a:normAutofit fontScale="90000"/>
          </a:bodyPr>
          <a:lstStyle/>
          <a:p>
            <a:r>
              <a:rPr lang="fi-FI" dirty="0"/>
              <a:t>Tiivistelmä välilehdellä näet määräajat ja hankinnan lyhyen kuvauksen </a:t>
            </a:r>
          </a:p>
        </p:txBody>
      </p:sp>
      <p:sp>
        <p:nvSpPr>
          <p:cNvPr id="6" name="Tekstiruutu 5">
            <a:extLst>
              <a:ext uri="{FF2B5EF4-FFF2-40B4-BE49-F238E27FC236}">
                <a16:creationId xmlns:a16="http://schemas.microsoft.com/office/drawing/2014/main" id="{7C4D67EC-B229-9433-369E-406619EDAA5E}"/>
              </a:ext>
            </a:extLst>
          </p:cNvPr>
          <p:cNvSpPr txBox="1"/>
          <p:nvPr/>
        </p:nvSpPr>
        <p:spPr>
          <a:xfrm>
            <a:off x="6680718" y="2379306"/>
            <a:ext cx="4488025" cy="2862322"/>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bg1"/>
                </a:solidFill>
              </a:rPr>
              <a:t>Määräajat ovat tärkeitä, koska järjestelmään ei ole mahdollista jättää lisätietokysymyksiä tai tarjouksia määräajan jälkeen</a:t>
            </a:r>
          </a:p>
          <a:p>
            <a:pPr marL="285750" indent="-285750">
              <a:buFont typeface="Arial" panose="020B0604020202020204" pitchFamily="34" charset="0"/>
              <a:buChar char="•"/>
            </a:pPr>
            <a:endParaRPr lang="fi-FI" dirty="0">
              <a:solidFill>
                <a:schemeClr val="bg1"/>
              </a:solidFill>
            </a:endParaRPr>
          </a:p>
          <a:p>
            <a:pPr marL="285750" indent="-285750">
              <a:buFont typeface="Arial" panose="020B0604020202020204" pitchFamily="34" charset="0"/>
              <a:buChar char="•"/>
            </a:pPr>
            <a:r>
              <a:rPr lang="fi-FI" dirty="0">
                <a:solidFill>
                  <a:schemeClr val="bg1"/>
                </a:solidFill>
              </a:rPr>
              <a:t>Hankintayksiköllä ei ole myöskään mahdollisuutta vastaanottaa tai hyväksyä myöhässä saapuneita tarjouksia mitään muutakaan kautta</a:t>
            </a:r>
          </a:p>
          <a:p>
            <a:endParaRPr lang="fi-FI" dirty="0">
              <a:solidFill>
                <a:schemeClr val="bg1"/>
              </a:solidFill>
            </a:endParaRPr>
          </a:p>
        </p:txBody>
      </p:sp>
    </p:spTree>
    <p:extLst>
      <p:ext uri="{BB962C8B-B14F-4D97-AF65-F5344CB8AC3E}">
        <p14:creationId xmlns:p14="http://schemas.microsoft.com/office/powerpoint/2010/main" val="119662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7E65D7F-6B70-D031-0FAB-5938E030A197}"/>
              </a:ext>
            </a:extLst>
          </p:cNvPr>
          <p:cNvSpPr>
            <a:spLocks noGrp="1"/>
          </p:cNvSpPr>
          <p:nvPr>
            <p:ph type="title"/>
          </p:nvPr>
        </p:nvSpPr>
        <p:spPr>
          <a:xfrm>
            <a:off x="1233996" y="707538"/>
            <a:ext cx="10225088" cy="742056"/>
          </a:xfrm>
        </p:spPr>
        <p:txBody>
          <a:bodyPr/>
          <a:lstStyle/>
          <a:p>
            <a:r>
              <a:rPr lang="fi-FI" dirty="0"/>
              <a:t>Julkaisun asiakirjat</a:t>
            </a:r>
          </a:p>
        </p:txBody>
      </p:sp>
      <p:pic>
        <p:nvPicPr>
          <p:cNvPr id="5" name="Kuva 4">
            <a:extLst>
              <a:ext uri="{FF2B5EF4-FFF2-40B4-BE49-F238E27FC236}">
                <a16:creationId xmlns:a16="http://schemas.microsoft.com/office/drawing/2014/main" id="{9DC91AC1-D68F-5B9E-AC7E-9BCCA27AAF62}"/>
              </a:ext>
            </a:extLst>
          </p:cNvPr>
          <p:cNvPicPr>
            <a:picLocks noChangeAspect="1"/>
          </p:cNvPicPr>
          <p:nvPr/>
        </p:nvPicPr>
        <p:blipFill>
          <a:blip r:embed="rId2"/>
          <a:stretch>
            <a:fillRect/>
          </a:stretch>
        </p:blipFill>
        <p:spPr>
          <a:xfrm>
            <a:off x="1233996" y="2113799"/>
            <a:ext cx="3956296" cy="4490540"/>
          </a:xfrm>
          <a:prstGeom prst="rect">
            <a:avLst/>
          </a:prstGeom>
        </p:spPr>
      </p:pic>
      <p:sp>
        <p:nvSpPr>
          <p:cNvPr id="6" name="Tekstiruutu 5">
            <a:extLst>
              <a:ext uri="{FF2B5EF4-FFF2-40B4-BE49-F238E27FC236}">
                <a16:creationId xmlns:a16="http://schemas.microsoft.com/office/drawing/2014/main" id="{20D26FDC-1F0B-0520-EBF8-9559BB13729E}"/>
              </a:ext>
            </a:extLst>
          </p:cNvPr>
          <p:cNvSpPr txBox="1"/>
          <p:nvPr/>
        </p:nvSpPr>
        <p:spPr>
          <a:xfrm>
            <a:off x="6680718" y="2379306"/>
            <a:ext cx="4488025" cy="2585323"/>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bg1"/>
                </a:solidFill>
              </a:rPr>
              <a:t>Lataa ja tallenna hankinnan asiakirjat myöhempää käyttöä varten. </a:t>
            </a:r>
          </a:p>
          <a:p>
            <a:pPr marL="285750" indent="-285750">
              <a:buFont typeface="Arial" panose="020B0604020202020204" pitchFamily="34" charset="0"/>
              <a:buChar char="•"/>
            </a:pPr>
            <a:r>
              <a:rPr lang="fi-FI" dirty="0">
                <a:solidFill>
                  <a:schemeClr val="bg1"/>
                </a:solidFill>
              </a:rPr>
              <a:t>Useimmiten hankinta-asiakirjat ovat myös lopullisen hankintasopimuksen liitteitä, jonka takia ne on hyvä tallettaa</a:t>
            </a:r>
          </a:p>
          <a:p>
            <a:pPr marL="285750" indent="-285750">
              <a:buFont typeface="Arial" panose="020B0604020202020204" pitchFamily="34" charset="0"/>
              <a:buChar char="•"/>
            </a:pPr>
            <a:r>
              <a:rPr lang="fi-FI" dirty="0">
                <a:solidFill>
                  <a:schemeClr val="bg1"/>
                </a:solidFill>
              </a:rPr>
              <a:t>Tutustu asiakirjoihin huolellisesti ennen tarjouksen tai osallistumishakemuksen laatimista</a:t>
            </a:r>
          </a:p>
          <a:p>
            <a:pPr marL="285750" indent="-285750">
              <a:buFont typeface="Arial" panose="020B0604020202020204" pitchFamily="34" charset="0"/>
              <a:buChar char="•"/>
            </a:pPr>
            <a:endParaRPr lang="fi-FI" dirty="0">
              <a:solidFill>
                <a:schemeClr val="bg1"/>
              </a:solidFill>
            </a:endParaRPr>
          </a:p>
        </p:txBody>
      </p:sp>
    </p:spTree>
    <p:extLst>
      <p:ext uri="{BB962C8B-B14F-4D97-AF65-F5344CB8AC3E}">
        <p14:creationId xmlns:p14="http://schemas.microsoft.com/office/powerpoint/2010/main" val="269855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EC0BB67F-F89F-F768-02CE-33A41A582A52}"/>
              </a:ext>
            </a:extLst>
          </p:cNvPr>
          <p:cNvSpPr txBox="1"/>
          <p:nvPr/>
        </p:nvSpPr>
        <p:spPr>
          <a:xfrm>
            <a:off x="1127125" y="2105881"/>
            <a:ext cx="4708900" cy="3848299"/>
          </a:xfrm>
          <a:prstGeom prst="rect">
            <a:avLst/>
          </a:prstGeom>
        </p:spPr>
        <p:txBody>
          <a:bodyPr vert="horz" lIns="91440" tIns="45720" rIns="91440" bIns="45720" rtlCol="0">
            <a:noAutofit/>
          </a:bodyPr>
          <a:lstStyle/>
          <a:p>
            <a:pPr marL="228600" indent="-228600">
              <a:lnSpc>
                <a:spcPct val="90000"/>
              </a:lnSpc>
              <a:spcBef>
                <a:spcPts val="1000"/>
              </a:spcBef>
              <a:buFont typeface="Arial" panose="020B0604020202020204" pitchFamily="34" charset="0"/>
              <a:buChar char="•"/>
            </a:pPr>
            <a:r>
              <a:rPr lang="fi-FI" b="0" i="0" u="none" strike="noStrike" baseline="0" dirty="0">
                <a:solidFill>
                  <a:schemeClr val="bg1"/>
                </a:solidFill>
                <a:latin typeface="Barlow" panose="00000500000000000000" pitchFamily="2" charset="0"/>
              </a:rPr>
              <a:t>Tarjouspyyntöä koskevat lisätietokysymykset, kommentit ja huomiot lähetetään sähköisesti Tarjouspalvelu.fi - toimittajaportaalin kautta. </a:t>
            </a:r>
            <a:endParaRPr lang="fi-FI" dirty="0">
              <a:solidFill>
                <a:schemeClr val="bg1"/>
              </a:solidFill>
              <a:latin typeface="Barlow" panose="00000500000000000000" pitchFamily="2" charset="0"/>
            </a:endParaRPr>
          </a:p>
          <a:p>
            <a:pPr marL="228600" indent="-228600">
              <a:lnSpc>
                <a:spcPct val="90000"/>
              </a:lnSpc>
              <a:spcBef>
                <a:spcPts val="1000"/>
              </a:spcBef>
              <a:buFont typeface="Arial" panose="020B0604020202020204" pitchFamily="34" charset="0"/>
              <a:buChar char="•"/>
            </a:pPr>
            <a:r>
              <a:rPr lang="fi-FI" b="0" i="0" u="none" strike="noStrike" baseline="0" dirty="0">
                <a:solidFill>
                  <a:schemeClr val="bg1"/>
                </a:solidFill>
                <a:latin typeface="Barlow" panose="00000500000000000000" pitchFamily="2" charset="0"/>
              </a:rPr>
              <a:t>Tarjoajien tasapuolisen kohtelun varmistamiseksi tarjouspyyntöä koskevia kysymyksiä, huomioita tai kommentteja ei vastaanoteta, käsitellä tai niihin vastata muutoin kuin edellä kuvatulla tavalla, esim. puhelimitse.</a:t>
            </a:r>
            <a:endParaRPr lang="fi-FI" dirty="0">
              <a:solidFill>
                <a:schemeClr val="bg1"/>
              </a:solidFill>
              <a:latin typeface="Barlow" panose="00000500000000000000" pitchFamily="2" charset="0"/>
            </a:endParaRPr>
          </a:p>
          <a:p>
            <a:pPr marL="228600" indent="-228600">
              <a:lnSpc>
                <a:spcPct val="90000"/>
              </a:lnSpc>
              <a:spcBef>
                <a:spcPts val="1000"/>
              </a:spcBef>
              <a:buFont typeface="Arial" panose="020B0604020202020204" pitchFamily="34" charset="0"/>
              <a:buChar char="•"/>
            </a:pPr>
            <a:r>
              <a:rPr lang="fi-FI" b="0" i="0" u="none" strike="noStrike" baseline="0" dirty="0">
                <a:solidFill>
                  <a:schemeClr val="bg1"/>
                </a:solidFill>
                <a:latin typeface="Barlow" panose="00000500000000000000" pitchFamily="2" charset="0"/>
              </a:rPr>
              <a:t>Vastauksilla täsmennetään hankinta-asiakirjoja ja ne muodostavat kokonaisuuden</a:t>
            </a:r>
            <a:endParaRPr lang="fi-FI" dirty="0">
              <a:solidFill>
                <a:schemeClr val="bg1"/>
              </a:solidFill>
              <a:latin typeface="Barlow" panose="00000500000000000000" pitchFamily="2" charset="0"/>
            </a:endParaRPr>
          </a:p>
          <a:p>
            <a:pPr marL="228600" indent="-228600">
              <a:lnSpc>
                <a:spcPct val="90000"/>
              </a:lnSpc>
              <a:spcBef>
                <a:spcPts val="1000"/>
              </a:spcBef>
              <a:buFont typeface="Arial" panose="020B0604020202020204" pitchFamily="34" charset="0"/>
              <a:buChar char="•"/>
            </a:pPr>
            <a:r>
              <a:rPr lang="fi-FI" b="0" i="0" u="none" strike="noStrike" baseline="0" dirty="0">
                <a:solidFill>
                  <a:schemeClr val="bg1"/>
                </a:solidFill>
                <a:latin typeface="Barlow" panose="00000500000000000000" pitchFamily="2" charset="0"/>
              </a:rPr>
              <a:t>Vastaukset voidaan tarvittaessa liittää hankintasopimukseen liitteeksi.</a:t>
            </a:r>
            <a:endParaRPr lang="fi-FI" dirty="0">
              <a:solidFill>
                <a:schemeClr val="bg1"/>
              </a:solidFill>
              <a:latin typeface="Barlow" panose="00000500000000000000" pitchFamily="2" charset="0"/>
            </a:endParaRPr>
          </a:p>
        </p:txBody>
      </p:sp>
      <p:pic>
        <p:nvPicPr>
          <p:cNvPr id="5" name="Sisällön paikkamerkki 4">
            <a:extLst>
              <a:ext uri="{FF2B5EF4-FFF2-40B4-BE49-F238E27FC236}">
                <a16:creationId xmlns:a16="http://schemas.microsoft.com/office/drawing/2014/main" id="{185777C0-AEFD-98A8-59B9-977CB78A554A}"/>
              </a:ext>
            </a:extLst>
          </p:cNvPr>
          <p:cNvPicPr>
            <a:picLocks noGrp="1" noChangeAspect="1"/>
          </p:cNvPicPr>
          <p:nvPr>
            <p:ph type="pic" sz="quarter" idx="14"/>
          </p:nvPr>
        </p:nvPicPr>
        <p:blipFill>
          <a:blip r:embed="rId2"/>
          <a:stretch/>
        </p:blipFill>
        <p:spPr>
          <a:xfrm>
            <a:off x="6348413" y="2216643"/>
            <a:ext cx="5003800" cy="3627755"/>
          </a:xfrm>
          <a:noFill/>
        </p:spPr>
      </p:pic>
      <p:sp>
        <p:nvSpPr>
          <p:cNvPr id="3" name="Otsikko 2">
            <a:extLst>
              <a:ext uri="{FF2B5EF4-FFF2-40B4-BE49-F238E27FC236}">
                <a16:creationId xmlns:a16="http://schemas.microsoft.com/office/drawing/2014/main" id="{2FD01FAF-8109-3198-829A-3C88AC7B711C}"/>
              </a:ext>
            </a:extLst>
          </p:cNvPr>
          <p:cNvSpPr>
            <a:spLocks noGrp="1"/>
          </p:cNvSpPr>
          <p:nvPr>
            <p:ph type="title"/>
          </p:nvPr>
        </p:nvSpPr>
        <p:spPr>
          <a:xfrm>
            <a:off x="1127125" y="642574"/>
            <a:ext cx="10225088" cy="742056"/>
          </a:xfrm>
        </p:spPr>
        <p:txBody>
          <a:bodyPr vert="horz" lIns="91440" tIns="45720" rIns="91440" bIns="45720" rtlCol="0" anchor="ctr">
            <a:normAutofit/>
          </a:bodyPr>
          <a:lstStyle/>
          <a:p>
            <a:r>
              <a:rPr lang="fi-FI" kern="1200" dirty="0">
                <a:latin typeface="+mj-lt"/>
                <a:ea typeface="+mj-ea"/>
                <a:cs typeface="+mj-cs"/>
              </a:rPr>
              <a:t>Kysymykset ja vastaukset </a:t>
            </a:r>
          </a:p>
        </p:txBody>
      </p:sp>
    </p:spTree>
    <p:extLst>
      <p:ext uri="{BB962C8B-B14F-4D97-AF65-F5344CB8AC3E}">
        <p14:creationId xmlns:p14="http://schemas.microsoft.com/office/powerpoint/2010/main" val="140316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940A755-07E4-710C-4735-7FAA7994E83E}"/>
              </a:ext>
            </a:extLst>
          </p:cNvPr>
          <p:cNvSpPr>
            <a:spLocks noGrp="1"/>
          </p:cNvSpPr>
          <p:nvPr>
            <p:ph idx="1"/>
          </p:nvPr>
        </p:nvSpPr>
        <p:spPr>
          <a:xfrm>
            <a:off x="1127123" y="1413423"/>
            <a:ext cx="10225089" cy="3848299"/>
          </a:xfrm>
        </p:spPr>
        <p:txBody>
          <a:bodyPr>
            <a:noAutofit/>
          </a:bodyPr>
          <a:lstStyle/>
          <a:p>
            <a:r>
              <a:rPr lang="fi-FI" sz="1800" dirty="0"/>
              <a:t>ESPD (European Single </a:t>
            </a:r>
            <a:r>
              <a:rPr lang="fi-FI" sz="1800" dirty="0" err="1"/>
              <a:t>Procurement</a:t>
            </a:r>
            <a:r>
              <a:rPr lang="fi-FI" sz="1800" dirty="0"/>
              <a:t> </a:t>
            </a:r>
            <a:r>
              <a:rPr lang="fi-FI" sz="1800" dirty="0" err="1"/>
              <a:t>Document</a:t>
            </a:r>
            <a:r>
              <a:rPr lang="fi-FI" sz="1800" dirty="0"/>
              <a:t>) on vakiomuotoinen asiakirja, jolla tarjoajat vakuuttavat:</a:t>
            </a:r>
          </a:p>
          <a:p>
            <a:pPr marL="457200" indent="-457200">
              <a:buFont typeface="+mj-lt"/>
              <a:buAutoNum type="arabicPeriod"/>
            </a:pPr>
            <a:r>
              <a:rPr lang="fi-FI" sz="1800" dirty="0"/>
              <a:t>täyttävänsä alustavasti hankintayksikön asettamat soveltuvuusvaatimukset ja sen</a:t>
            </a:r>
          </a:p>
          <a:p>
            <a:pPr marL="457200" indent="-457200">
              <a:buFont typeface="+mj-lt"/>
              <a:buAutoNum type="arabicPeriod"/>
            </a:pPr>
            <a:r>
              <a:rPr lang="fi-FI" sz="1800" dirty="0"/>
              <a:t>ettei niitä rasita hankintalain 80§ ja 81 § mukaiset poissulkemisperusteet.</a:t>
            </a:r>
          </a:p>
          <a:p>
            <a:r>
              <a:rPr lang="fi-FI" sz="1800" dirty="0" err="1"/>
              <a:t>ESPD:n</a:t>
            </a:r>
            <a:r>
              <a:rPr lang="fi-FI" sz="1800" dirty="0"/>
              <a:t> käyttö on pakollista hankintayksiköille EU-kynnysarvojen ylittävissä hankinnoissa. </a:t>
            </a:r>
          </a:p>
          <a:p>
            <a:r>
              <a:rPr lang="fi-FI" sz="1800" dirty="0"/>
              <a:t>Hilman E-</a:t>
            </a:r>
            <a:r>
              <a:rPr lang="fi-FI" sz="1800" dirty="0" err="1"/>
              <a:t>Forms</a:t>
            </a:r>
            <a:r>
              <a:rPr lang="fi-FI" sz="1800" dirty="0"/>
              <a:t>-uudistuksen myötä sen käyttö yleistyy myös muissa Hilmassa ilmoitettavissa hankinnoissa</a:t>
            </a:r>
          </a:p>
          <a:p>
            <a:r>
              <a:rPr lang="fi-FI" sz="1800" i="1" dirty="0"/>
              <a:t>ESPD ja tilaajavastuulaki ovat toisistaan erillisiä asioita eivätkä kumoa tai korvaa toisiaan.</a:t>
            </a:r>
          </a:p>
          <a:p>
            <a:pPr marL="0" indent="0">
              <a:buNone/>
            </a:pPr>
            <a:endParaRPr lang="fi-FI" sz="1800" dirty="0"/>
          </a:p>
        </p:txBody>
      </p:sp>
      <p:sp>
        <p:nvSpPr>
          <p:cNvPr id="3" name="Otsikko 2">
            <a:extLst>
              <a:ext uri="{FF2B5EF4-FFF2-40B4-BE49-F238E27FC236}">
                <a16:creationId xmlns:a16="http://schemas.microsoft.com/office/drawing/2014/main" id="{34793EB4-145B-6D14-FFC1-152A8D32149C}"/>
              </a:ext>
            </a:extLst>
          </p:cNvPr>
          <p:cNvSpPr>
            <a:spLocks noGrp="1"/>
          </p:cNvSpPr>
          <p:nvPr>
            <p:ph type="title"/>
          </p:nvPr>
        </p:nvSpPr>
        <p:spPr>
          <a:xfrm>
            <a:off x="1127124" y="296538"/>
            <a:ext cx="10225088" cy="742056"/>
          </a:xfrm>
        </p:spPr>
        <p:txBody>
          <a:bodyPr/>
          <a:lstStyle/>
          <a:p>
            <a:r>
              <a:rPr lang="fi-FI" dirty="0"/>
              <a:t>ESPD lomake ja sen käyttö</a:t>
            </a:r>
          </a:p>
        </p:txBody>
      </p:sp>
    </p:spTree>
    <p:extLst>
      <p:ext uri="{BB962C8B-B14F-4D97-AF65-F5344CB8AC3E}">
        <p14:creationId xmlns:p14="http://schemas.microsoft.com/office/powerpoint/2010/main" val="12086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3644C6A-A4FA-22AD-F91B-099CC55EC279}"/>
              </a:ext>
            </a:extLst>
          </p:cNvPr>
          <p:cNvSpPr>
            <a:spLocks noGrp="1"/>
          </p:cNvSpPr>
          <p:nvPr>
            <p:ph idx="1"/>
          </p:nvPr>
        </p:nvSpPr>
        <p:spPr>
          <a:xfrm>
            <a:off x="1127125" y="2105881"/>
            <a:ext cx="4708900" cy="3848299"/>
          </a:xfrm>
        </p:spPr>
        <p:txBody>
          <a:bodyPr>
            <a:normAutofit/>
          </a:bodyPr>
          <a:lstStyle/>
          <a:p>
            <a:r>
              <a:rPr lang="fi-FI" dirty="0"/>
              <a:t>Etelä-Karjalan hyvinvointialueen hankinnoissa ESPD-lomakkeesta </a:t>
            </a:r>
            <a:r>
              <a:rPr lang="fi-FI" i="1" dirty="0"/>
              <a:t>täytetään</a:t>
            </a:r>
            <a:r>
              <a:rPr lang="fi-FI" dirty="0"/>
              <a:t> </a:t>
            </a:r>
            <a:r>
              <a:rPr lang="fi-FI" i="1" dirty="0"/>
              <a:t>lähtökohtaisesti pakolliset kohdat eikä muita kohtia tarvitse täyttää, </a:t>
            </a:r>
            <a:r>
              <a:rPr lang="fi-FI" i="1" dirty="0">
                <a:solidFill>
                  <a:srgbClr val="FF0000"/>
                </a:solidFill>
                <a:highlight>
                  <a:srgbClr val="FFFF00"/>
                </a:highlight>
              </a:rPr>
              <a:t>ellei tarjouspyynnössä ole muuta ohjeistettu</a:t>
            </a:r>
          </a:p>
          <a:p>
            <a:r>
              <a:rPr lang="fi-FI" i="1" dirty="0"/>
              <a:t>Näytä puutteelliset tiedot </a:t>
            </a:r>
            <a:r>
              <a:rPr lang="fi-FI" dirty="0"/>
              <a:t>painikkeella näet mitä kohtia sinun tulee vielä täydentää lomakkeeseen</a:t>
            </a:r>
          </a:p>
        </p:txBody>
      </p:sp>
      <p:pic>
        <p:nvPicPr>
          <p:cNvPr id="7" name="Kuva 6">
            <a:extLst>
              <a:ext uri="{FF2B5EF4-FFF2-40B4-BE49-F238E27FC236}">
                <a16:creationId xmlns:a16="http://schemas.microsoft.com/office/drawing/2014/main" id="{6C6F9588-E2BC-7769-D2B3-FEBCED9C4015}"/>
              </a:ext>
            </a:extLst>
          </p:cNvPr>
          <p:cNvPicPr>
            <a:picLocks noChangeAspect="1"/>
          </p:cNvPicPr>
          <p:nvPr/>
        </p:nvPicPr>
        <p:blipFill>
          <a:blip r:embed="rId2"/>
          <a:stretch>
            <a:fillRect/>
          </a:stretch>
        </p:blipFill>
        <p:spPr>
          <a:xfrm>
            <a:off x="6348413" y="2105881"/>
            <a:ext cx="5003800" cy="3402584"/>
          </a:xfrm>
          <a:prstGeom prst="rect">
            <a:avLst/>
          </a:prstGeom>
          <a:noFill/>
        </p:spPr>
      </p:pic>
      <p:sp>
        <p:nvSpPr>
          <p:cNvPr id="3" name="Otsikko 2">
            <a:extLst>
              <a:ext uri="{FF2B5EF4-FFF2-40B4-BE49-F238E27FC236}">
                <a16:creationId xmlns:a16="http://schemas.microsoft.com/office/drawing/2014/main" id="{C2B44466-FF84-6C4B-15FC-749A74E8A09B}"/>
              </a:ext>
            </a:extLst>
          </p:cNvPr>
          <p:cNvSpPr>
            <a:spLocks noGrp="1"/>
          </p:cNvSpPr>
          <p:nvPr>
            <p:ph type="title"/>
          </p:nvPr>
        </p:nvSpPr>
        <p:spPr>
          <a:xfrm>
            <a:off x="1127125" y="1202061"/>
            <a:ext cx="10225088" cy="742056"/>
          </a:xfrm>
        </p:spPr>
        <p:txBody>
          <a:bodyPr anchor="ctr">
            <a:normAutofit/>
          </a:bodyPr>
          <a:lstStyle/>
          <a:p>
            <a:r>
              <a:rPr lang="fi-FI" dirty="0"/>
              <a:t>ESPD - yleistä</a:t>
            </a:r>
          </a:p>
        </p:txBody>
      </p:sp>
      <p:cxnSp>
        <p:nvCxnSpPr>
          <p:cNvPr id="5" name="Suora nuoliyhdysviiva 4">
            <a:extLst>
              <a:ext uri="{FF2B5EF4-FFF2-40B4-BE49-F238E27FC236}">
                <a16:creationId xmlns:a16="http://schemas.microsoft.com/office/drawing/2014/main" id="{F5E0EE93-FA44-D15B-FDFC-2ADBAEC852DC}"/>
              </a:ext>
            </a:extLst>
          </p:cNvPr>
          <p:cNvCxnSpPr>
            <a:cxnSpLocks/>
          </p:cNvCxnSpPr>
          <p:nvPr/>
        </p:nvCxnSpPr>
        <p:spPr>
          <a:xfrm flipV="1">
            <a:off x="5477069" y="2494625"/>
            <a:ext cx="762600" cy="16388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815760"/>
      </p:ext>
    </p:extLst>
  </p:cSld>
  <p:clrMapOvr>
    <a:masterClrMapping/>
  </p:clrMapOvr>
</p:sld>
</file>

<file path=ppt/theme/theme1.xml><?xml version="1.0" encoding="utf-8"?>
<a:theme xmlns:a="http://schemas.openxmlformats.org/drawingml/2006/main" name="Office-teema">
  <a:themeElements>
    <a:clrScheme name="Eksoten väripaletti">
      <a:dk1>
        <a:srgbClr val="000000"/>
      </a:dk1>
      <a:lt1>
        <a:srgbClr val="FFFFFF"/>
      </a:lt1>
      <a:dk2>
        <a:srgbClr val="383159"/>
      </a:dk2>
      <a:lt2>
        <a:srgbClr val="F0F0F0"/>
      </a:lt2>
      <a:accent1>
        <a:srgbClr val="383159"/>
      </a:accent1>
      <a:accent2>
        <a:srgbClr val="EB8D1B"/>
      </a:accent2>
      <a:accent3>
        <a:srgbClr val="A5A5A5"/>
      </a:accent3>
      <a:accent4>
        <a:srgbClr val="F0F0F0"/>
      </a:accent4>
      <a:accent5>
        <a:srgbClr val="5B9BD5"/>
      </a:accent5>
      <a:accent6>
        <a:srgbClr val="ECB2D2"/>
      </a:accent6>
      <a:hlink>
        <a:srgbClr val="5EBDE8"/>
      </a:hlink>
      <a:folHlink>
        <a:srgbClr val="AF698C"/>
      </a:folHlink>
    </a:clrScheme>
    <a:fontScheme name="EKHVA tyylit">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HVA-powerpoint-pohjamalli-saavutettava-2023" id="{F80A1312-ADE6-4E18-B762-5B57ED9205FD}" vid="{085EBDBD-4518-4976-A8B9-88B66041472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A0144B4DA5D14E8C08D89377D6928C" ma:contentTypeVersion="17" ma:contentTypeDescription="Create a new document." ma:contentTypeScope="" ma:versionID="10b7b7a435e69245b673ef1388d017ef">
  <xsd:schema xmlns:xsd="http://www.w3.org/2001/XMLSchema" xmlns:xs="http://www.w3.org/2001/XMLSchema" xmlns:p="http://schemas.microsoft.com/office/2006/metadata/properties" xmlns:ns2="cb7ad13c-b852-4ad6-aff5-f409dd9c2d48" xmlns:ns3="0d21f0e6-2593-4015-bb3e-aa07b0cb4651" targetNamespace="http://schemas.microsoft.com/office/2006/metadata/properties" ma:root="true" ma:fieldsID="efeec3e80dc0030e105e34fa32856957" ns2:_="" ns3:_="">
    <xsd:import namespace="cb7ad13c-b852-4ad6-aff5-f409dd9c2d48"/>
    <xsd:import namespace="0d21f0e6-2593-4015-bb3e-aa07b0cb46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ad13c-b852-4ad6-aff5-f409dd9c2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57bddab-1f33-47b9-9e38-b280dadfa6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21f0e6-2593-4015-bb3e-aa07b0cb46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cd5e695-8f33-4500-a71a-dfb73aaf4aa8}" ma:internalName="TaxCatchAll" ma:showField="CatchAllData" ma:web="0d21f0e6-2593-4015-bb3e-aa07b0cb46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7ad13c-b852-4ad6-aff5-f409dd9c2d48">
      <Terms xmlns="http://schemas.microsoft.com/office/infopath/2007/PartnerControls"/>
    </lcf76f155ced4ddcb4097134ff3c332f>
    <TaxCatchAll xmlns="0d21f0e6-2593-4015-bb3e-aa07b0cb4651" xsi:nil="true"/>
    <SharedWithUsers xmlns="0d21f0e6-2593-4015-bb3e-aa07b0cb4651">
      <UserInfo>
        <DisplayName>Kuga Julia</DisplayName>
        <AccountId>3350</AccountId>
        <AccountType/>
      </UserInfo>
      <UserInfo>
        <DisplayName>Olkkonen Elisa</DisplayName>
        <AccountId>2158</AccountId>
        <AccountType/>
      </UserInfo>
      <UserInfo>
        <DisplayName>Korte Lilli</DisplayName>
        <AccountId>216</AccountId>
        <AccountType/>
      </UserInfo>
    </SharedWithUsers>
  </documentManagement>
</p:properties>
</file>

<file path=customXml/itemProps1.xml><?xml version="1.0" encoding="utf-8"?>
<ds:datastoreItem xmlns:ds="http://schemas.openxmlformats.org/officeDocument/2006/customXml" ds:itemID="{0BC70FC1-22B4-48F3-9EB0-2F58C306791D}">
  <ds:schemaRefs>
    <ds:schemaRef ds:uri="http://schemas.microsoft.com/sharepoint/v3/contenttype/forms"/>
  </ds:schemaRefs>
</ds:datastoreItem>
</file>

<file path=customXml/itemProps2.xml><?xml version="1.0" encoding="utf-8"?>
<ds:datastoreItem xmlns:ds="http://schemas.openxmlformats.org/officeDocument/2006/customXml" ds:itemID="{B0AE39B0-5ABF-40B8-A9C1-58C7FDC868C5}">
  <ds:schemaRefs>
    <ds:schemaRef ds:uri="0d21f0e6-2593-4015-bb3e-aa07b0cb4651"/>
    <ds:schemaRef ds:uri="cb7ad13c-b852-4ad6-aff5-f409dd9c2d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C10C51-C2F7-4E66-8124-3CFC905D0562}">
  <ds:schemaRefs>
    <ds:schemaRef ds:uri="cb7ad13c-b852-4ad6-aff5-f409dd9c2d48"/>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0d21f0e6-2593-4015-bb3e-aa07b0cb4651"/>
  </ds:schemaRefs>
</ds:datastoreItem>
</file>

<file path=docProps/app.xml><?xml version="1.0" encoding="utf-8"?>
<Properties xmlns="http://schemas.openxmlformats.org/officeDocument/2006/extended-properties" xmlns:vt="http://schemas.openxmlformats.org/officeDocument/2006/docPropsVTypes">
  <Template>EKHVA-powerpoint-pohjamalli-saavutettava-2023</Template>
  <TotalTime>2188</TotalTime>
  <Words>1699</Words>
  <Application>Microsoft Office PowerPoint</Application>
  <PresentationFormat>Laajakuva</PresentationFormat>
  <Paragraphs>170</Paragraphs>
  <Slides>34</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34</vt:i4>
      </vt:variant>
    </vt:vector>
  </HeadingPairs>
  <TitlesOfParts>
    <vt:vector size="41" baseType="lpstr">
      <vt:lpstr>Barlow</vt:lpstr>
      <vt:lpstr>Wingdings</vt:lpstr>
      <vt:lpstr>Arial</vt:lpstr>
      <vt:lpstr>Barlow Medium</vt:lpstr>
      <vt:lpstr>Calibri</vt:lpstr>
      <vt:lpstr>Barlow SemiBold</vt:lpstr>
      <vt:lpstr>Office-teema</vt:lpstr>
      <vt:lpstr>Tarjouksen laatiminen ja ESPD:n lomakkeen käyttö Etelä-Karjalan hyvinvointialueen hankinnoissa</vt:lpstr>
      <vt:lpstr>Tarjouspalvelu </vt:lpstr>
      <vt:lpstr>Tarjouksen tai osallistumishakemuksen laatiminen</vt:lpstr>
      <vt:lpstr>Hankinnan päänäkymä näyttää tältä. Välilehdet näkyvät vasemmalla olevassa palkissa.</vt:lpstr>
      <vt:lpstr>Tiivistelmä välilehdellä näet määräajat ja hankinnan lyhyen kuvauksen </vt:lpstr>
      <vt:lpstr>Julkaisun asiakirjat</vt:lpstr>
      <vt:lpstr>Kysymykset ja vastaukset </vt:lpstr>
      <vt:lpstr>ESPD lomake ja sen käyttö</vt:lpstr>
      <vt:lpstr>ESPD - yleistä</vt:lpstr>
      <vt:lpstr>ESPD - osa 2- Tarjoajaa koskevat tiedot</vt:lpstr>
      <vt:lpstr>ESPD - osa 2-  Tarjoajaa koskevat tiedot</vt:lpstr>
      <vt:lpstr>Tarjoaminen ryhmittymänä </vt:lpstr>
      <vt:lpstr>ESPD - osa 2- Tarjoajan edustajia koskevat tiedot</vt:lpstr>
      <vt:lpstr>Muiden yksiköiden voimavarojen hyväksi käyttämistä koskevat tiedot eli ns. voimavara-alihankinta</vt:lpstr>
      <vt:lpstr>ESPD - osa 2-Muiden yksikköjen voimavarojen hyväksi käyttämistä koskevat tiedot</vt:lpstr>
      <vt:lpstr>PowerPoint-esitys</vt:lpstr>
      <vt:lpstr>ESPD - osa 3: Poissulkemisperusteet / Tuomioihin liittyvät perusteet</vt:lpstr>
      <vt:lpstr>ESPD - osa 3: Verojen tai sosiaaliturvamaksuihin liittyvät perusteet</vt:lpstr>
      <vt:lpstr>Esimerkki verovelan ilmoittamisesta lomakkeella  </vt:lpstr>
      <vt:lpstr>ESPD - osa 3: Maksukyvyttömyyteen, eturistiriitoihin tai ammatin harjoittamisessa tapahtuneeseen virheeseen liittyvät perusteet</vt:lpstr>
      <vt:lpstr>Esimerkki Ammatin harjoittamiseen liittyvät vakavat virheet</vt:lpstr>
      <vt:lpstr>ESPD - osa 3: Puhtaasti kansalliset poissulkemisperusteet</vt:lpstr>
      <vt:lpstr>ESPD - osa 4: Valintaperusteet / Soveltuvuus</vt:lpstr>
      <vt:lpstr>PowerPoint-esitys</vt:lpstr>
      <vt:lpstr>PowerPoint-esitys</vt:lpstr>
      <vt:lpstr>ESPD - osa 4: Esimerkki Valintaperusteet / Tekninen ja ammatillinen pätevyys</vt:lpstr>
      <vt:lpstr>ESPD - osa 5 Loppulausumat</vt:lpstr>
      <vt:lpstr>Muut ehdot</vt:lpstr>
      <vt:lpstr>Hankinnan kohteen tietojen syöttö</vt:lpstr>
      <vt:lpstr>Hankintailmoituksen päätöksenteon perusteet- kohdasta selviää tarjousten vertailu- ja valintaperusteet ja niiden laskenta</vt:lpstr>
      <vt:lpstr>Lähetys</vt:lpstr>
      <vt:lpstr>Liikesalaisuustiedot</vt:lpstr>
      <vt:lpstr>Soveltuvuusvaatimusten tarkistaminen ja rikosotteet</vt:lpstr>
      <vt:lpstr>Onnistunut tarjous pähkinänkuoressa</vt:lpstr>
    </vt:vector>
  </TitlesOfParts>
  <Company>Etelä-Karjalan hyvinvointialue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EKHVA-Powerpoint-esityspohja</dc:title>
  <dc:creator>Etelä-Karjalan hyvinvointialue</dc:creator>
  <cp:lastModifiedBy>Luukka Leena</cp:lastModifiedBy>
  <cp:revision>57</cp:revision>
  <cp:lastPrinted>2023-01-25T10:46:15Z</cp:lastPrinted>
  <dcterms:created xsi:type="dcterms:W3CDTF">2023-02-06T06:24:22Z</dcterms:created>
  <dcterms:modified xsi:type="dcterms:W3CDTF">2024-12-10T11:53:05Z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0x010100FFA0144B4DA5D14E8C08D89377D6928C</vt:lpwstr>
  </property>
  <property fmtid="{D5CDD505-2E9C-101B-9397-08002B2CF9AE}" pid="3" name="MediaServiceImageTags">
    <vt:lpwstr/>
  </property>
</Properties>
</file>